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59" r:id="rId1"/>
    <p:sldMasterId id="2147483661" r:id="rId2"/>
    <p:sldMasterId id="2147483648" r:id="rId3"/>
  </p:sldMasterIdLst>
  <p:notesMasterIdLst>
    <p:notesMasterId r:id="rId13"/>
  </p:notesMasterIdLst>
  <p:sldIdLst>
    <p:sldId id="257" r:id="rId4"/>
    <p:sldId id="273" r:id="rId5"/>
    <p:sldId id="265" r:id="rId6"/>
    <p:sldId id="264" r:id="rId7"/>
    <p:sldId id="274" r:id="rId8"/>
    <p:sldId id="277" r:id="rId9"/>
    <p:sldId id="276" r:id="rId10"/>
    <p:sldId id="275" r:id="rId11"/>
    <p:sldId id="259" r:id="rId12"/>
  </p:sldIdLst>
  <p:sldSz cx="12192000" cy="6858000"/>
  <p:notesSz cx="6858000" cy="9144000"/>
  <p:embeddedFontLst>
    <p:embeddedFont>
      <p:font typeface="Calibri" panose="020F0502020204030204" pitchFamily="34" charset="0"/>
      <p:regular r:id="rId14"/>
      <p:bold r:id="rId15"/>
      <p:italic r:id="rId16"/>
      <p:boldItalic r:id="rId17"/>
    </p:embeddedFont>
    <p:embeddedFont>
      <p:font typeface="Calibri Light" panose="020F0302020204030204" pitchFamily="34" charset="0"/>
      <p:regular r:id="rId18"/>
      <p:italic r:id="rId19"/>
    </p:embeddedFont>
    <p:embeddedFont>
      <p:font typeface="Helvetica" panose="020B0604020202020204" pitchFamily="34" charset="0"/>
      <p:regular r:id="rId20"/>
      <p:bold r:id="rId21"/>
      <p:italic r:id="rId22"/>
      <p:boldItalic r:id="rId23"/>
    </p:embeddedFont>
    <p:embeddedFont>
      <p:font typeface="TT Norms Bold" panose="020B0604020202020204" charset="-52"/>
      <p:bold r:id="rId24"/>
    </p:embeddedFont>
  </p:embeddedFont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72C4"/>
    <a:srgbClr val="F34D43"/>
    <a:srgbClr val="F4A027"/>
    <a:srgbClr val="3E3E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3" autoAdjust="0"/>
    <p:restoredTop sz="94660"/>
  </p:normalViewPr>
  <p:slideViewPr>
    <p:cSldViewPr snapToGrid="0">
      <p:cViewPr varScale="1">
        <p:scale>
          <a:sx n="68" d="100"/>
          <a:sy n="68" d="100"/>
        </p:scale>
        <p:origin x="54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font" Target="fonts/font8.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font" Target="fonts/font4.fntdata"/><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11.fntdata"/><Relationship Id="rId5" Type="http://schemas.openxmlformats.org/officeDocument/2006/relationships/slide" Target="slides/slide2.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font" Target="fonts/font6.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BEA8A8-6345-4639-A854-627A6358DE2F}" type="datetimeFigureOut">
              <a:rPr lang="ru-RU" smtClean="0"/>
              <a:t>09.04.2021</a:t>
            </a:fld>
            <a:endParaRPr lang="ru-R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D0FAA2-F7C5-4216-A2B0-86A2092A014D}" type="slidenum">
              <a:rPr lang="ru-RU" smtClean="0"/>
              <a:t>‹#›</a:t>
            </a:fld>
            <a:endParaRPr lang="ru-RU"/>
          </a:p>
        </p:txBody>
      </p:sp>
    </p:spTree>
    <p:extLst>
      <p:ext uri="{BB962C8B-B14F-4D97-AF65-F5344CB8AC3E}">
        <p14:creationId xmlns:p14="http://schemas.microsoft.com/office/powerpoint/2010/main" val="38024998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97385B4-9EAD-49E3-9090-7F6467A9E021}"/>
              </a:ext>
            </a:extLst>
          </p:cNvPr>
          <p:cNvSpPr>
            <a:spLocks noGrp="1"/>
          </p:cNvSpPr>
          <p:nvPr>
            <p:ph type="dt" sz="half" idx="10"/>
          </p:nvPr>
        </p:nvSpPr>
        <p:spPr/>
        <p:txBody>
          <a:bodyPr/>
          <a:lstStyle/>
          <a:p>
            <a:fld id="{88D4D082-C56B-4E0D-815F-8D76F8F9233D}" type="datetime1">
              <a:rPr lang="ru-RU" smtClean="0"/>
              <a:t>09.04.2021</a:t>
            </a:fld>
            <a:endParaRPr lang="ru-RU"/>
          </a:p>
        </p:txBody>
      </p:sp>
    </p:spTree>
    <p:extLst>
      <p:ext uri="{BB962C8B-B14F-4D97-AF65-F5344CB8AC3E}">
        <p14:creationId xmlns:p14="http://schemas.microsoft.com/office/powerpoint/2010/main" val="25230674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17D6C-BB62-4393-ABB8-78D162509F2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ru-RU"/>
          </a:p>
        </p:txBody>
      </p:sp>
      <p:sp>
        <p:nvSpPr>
          <p:cNvPr id="3" name="Content Placeholder 2">
            <a:extLst>
              <a:ext uri="{FF2B5EF4-FFF2-40B4-BE49-F238E27FC236}">
                <a16:creationId xmlns:a16="http://schemas.microsoft.com/office/drawing/2014/main" id="{66687C10-5AB2-402B-8428-A8A35F26CDDC}"/>
              </a:ext>
            </a:extLst>
          </p:cNvPr>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a:extLst>
              <a:ext uri="{FF2B5EF4-FFF2-40B4-BE49-F238E27FC236}">
                <a16:creationId xmlns:a16="http://schemas.microsoft.com/office/drawing/2014/main" id="{881C53E2-35EB-4FDD-AB73-66BED675E83D}"/>
              </a:ext>
            </a:extLst>
          </p:cNvPr>
          <p:cNvSpPr>
            <a:spLocks noGrp="1"/>
          </p:cNvSpPr>
          <p:nvPr>
            <p:ph type="dt" sz="half" idx="10"/>
          </p:nvPr>
        </p:nvSpPr>
        <p:spPr/>
        <p:txBody>
          <a:bodyPr/>
          <a:lstStyle/>
          <a:p>
            <a:fld id="{0F173B33-8A7D-4D8B-A138-9E464172D715}" type="datetimeFigureOut">
              <a:rPr lang="ru-RU" smtClean="0"/>
              <a:t>09.04.2021</a:t>
            </a:fld>
            <a:endParaRPr lang="ru-RU"/>
          </a:p>
        </p:txBody>
      </p:sp>
      <p:sp>
        <p:nvSpPr>
          <p:cNvPr id="5" name="Footer Placeholder 4">
            <a:extLst>
              <a:ext uri="{FF2B5EF4-FFF2-40B4-BE49-F238E27FC236}">
                <a16:creationId xmlns:a16="http://schemas.microsoft.com/office/drawing/2014/main" id="{CD900297-5138-459F-B5E6-A8CCFC30D47F}"/>
              </a:ext>
            </a:extLst>
          </p:cNvPr>
          <p:cNvSpPr>
            <a:spLocks noGrp="1"/>
          </p:cNvSpPr>
          <p:nvPr>
            <p:ph type="ftr" sz="quarter" idx="11"/>
          </p:nvPr>
        </p:nvSpPr>
        <p:spPr/>
        <p:txBody>
          <a:bodyPr/>
          <a:lstStyle/>
          <a:p>
            <a:endParaRPr lang="ru-RU"/>
          </a:p>
        </p:txBody>
      </p:sp>
      <p:sp>
        <p:nvSpPr>
          <p:cNvPr id="6" name="Slide Number Placeholder 5">
            <a:extLst>
              <a:ext uri="{FF2B5EF4-FFF2-40B4-BE49-F238E27FC236}">
                <a16:creationId xmlns:a16="http://schemas.microsoft.com/office/drawing/2014/main" id="{619F093C-9864-409F-A7D9-B15CB7038CA6}"/>
              </a:ext>
            </a:extLst>
          </p:cNvPr>
          <p:cNvSpPr>
            <a:spLocks noGrp="1"/>
          </p:cNvSpPr>
          <p:nvPr>
            <p:ph type="sldNum" sz="quarter" idx="12"/>
          </p:nvPr>
        </p:nvSpPr>
        <p:spPr/>
        <p:txBody>
          <a:bodyPr/>
          <a:lstStyle/>
          <a:p>
            <a:fld id="{0D84AC6E-E499-444B-B81E-7DB77265821E}" type="slidenum">
              <a:rPr lang="ru-RU" smtClean="0"/>
              <a:t>‹#›</a:t>
            </a:fld>
            <a:endParaRPr lang="ru-RU"/>
          </a:p>
        </p:txBody>
      </p:sp>
    </p:spTree>
    <p:extLst>
      <p:ext uri="{BB962C8B-B14F-4D97-AF65-F5344CB8AC3E}">
        <p14:creationId xmlns:p14="http://schemas.microsoft.com/office/powerpoint/2010/main" val="29983129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F3C21-CA57-430D-BCC8-248E402552EC}"/>
              </a:ext>
            </a:extLst>
          </p:cNvPr>
          <p:cNvSpPr>
            <a:spLocks noGrp="1"/>
          </p:cNvSpPr>
          <p:nvPr>
            <p:ph type="title" hasCustomPrompt="1"/>
          </p:nvPr>
        </p:nvSpPr>
        <p:spPr>
          <a:xfrm>
            <a:off x="1169720" y="323560"/>
            <a:ext cx="10693729" cy="632402"/>
          </a:xfrm>
          <a:prstGeom prst="rect">
            <a:avLst/>
          </a:prstGeom>
        </p:spPr>
        <p:txBody>
          <a:bodyPr/>
          <a:lstStyle>
            <a:lvl1pPr>
              <a:defRPr sz="3200">
                <a:solidFill>
                  <a:srgbClr val="3E3E40"/>
                </a:solidFill>
              </a:defRPr>
            </a:lvl1pPr>
          </a:lstStyle>
          <a:p>
            <a:r>
              <a:rPr lang="en-US" dirty="0"/>
              <a:t>CLICK TO EDIT MASTER TITLE STYLE</a:t>
            </a:r>
            <a:endParaRPr lang="ru-RU" dirty="0"/>
          </a:p>
        </p:txBody>
      </p:sp>
      <p:sp>
        <p:nvSpPr>
          <p:cNvPr id="3" name="Content Placeholder 2">
            <a:extLst>
              <a:ext uri="{FF2B5EF4-FFF2-40B4-BE49-F238E27FC236}">
                <a16:creationId xmlns:a16="http://schemas.microsoft.com/office/drawing/2014/main" id="{63B4E6C3-81C7-47AD-9113-75C2E60A6B84}"/>
              </a:ext>
            </a:extLst>
          </p:cNvPr>
          <p:cNvSpPr>
            <a:spLocks noGrp="1"/>
          </p:cNvSpPr>
          <p:nvPr>
            <p:ph idx="1"/>
          </p:nvPr>
        </p:nvSpPr>
        <p:spPr>
          <a:xfrm>
            <a:off x="838200" y="1549730"/>
            <a:ext cx="10515600" cy="462723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a:extLst>
              <a:ext uri="{FF2B5EF4-FFF2-40B4-BE49-F238E27FC236}">
                <a16:creationId xmlns:a16="http://schemas.microsoft.com/office/drawing/2014/main" id="{1F682691-979B-43DD-83BB-755B3F1FF1A4}"/>
              </a:ext>
            </a:extLst>
          </p:cNvPr>
          <p:cNvSpPr>
            <a:spLocks noGrp="1"/>
          </p:cNvSpPr>
          <p:nvPr>
            <p:ph type="dt" sz="half" idx="10"/>
          </p:nvPr>
        </p:nvSpPr>
        <p:spPr/>
        <p:txBody>
          <a:bodyPr/>
          <a:lstStyle/>
          <a:p>
            <a:fld id="{5CB7F358-6ABE-4C10-BC21-40412E4B862C}" type="datetime1">
              <a:rPr lang="ru-RU" smtClean="0"/>
              <a:t>09.04.2021</a:t>
            </a:fld>
            <a:endParaRPr lang="ru-RU"/>
          </a:p>
        </p:txBody>
      </p:sp>
      <p:sp>
        <p:nvSpPr>
          <p:cNvPr id="5" name="Footer Placeholder 4">
            <a:extLst>
              <a:ext uri="{FF2B5EF4-FFF2-40B4-BE49-F238E27FC236}">
                <a16:creationId xmlns:a16="http://schemas.microsoft.com/office/drawing/2014/main" id="{A337C4F8-8AAD-4F1B-8CA4-89A338861067}"/>
              </a:ext>
            </a:extLst>
          </p:cNvPr>
          <p:cNvSpPr>
            <a:spLocks noGrp="1"/>
          </p:cNvSpPr>
          <p:nvPr>
            <p:ph type="ftr" sz="quarter" idx="11"/>
          </p:nvPr>
        </p:nvSpPr>
        <p:spPr/>
        <p:txBody>
          <a:bodyPr/>
          <a:lstStyle/>
          <a:p>
            <a:endParaRPr lang="ru-RU"/>
          </a:p>
        </p:txBody>
      </p:sp>
      <p:sp>
        <p:nvSpPr>
          <p:cNvPr id="6" name="Slide Number Placeholder 5">
            <a:extLst>
              <a:ext uri="{FF2B5EF4-FFF2-40B4-BE49-F238E27FC236}">
                <a16:creationId xmlns:a16="http://schemas.microsoft.com/office/drawing/2014/main" id="{DB490975-D3AD-4D65-A529-A4AC4D8910A1}"/>
              </a:ext>
            </a:extLst>
          </p:cNvPr>
          <p:cNvSpPr>
            <a:spLocks noGrp="1"/>
          </p:cNvSpPr>
          <p:nvPr>
            <p:ph type="sldNum" sz="quarter" idx="12"/>
          </p:nvPr>
        </p:nvSpPr>
        <p:spPr/>
        <p:txBody>
          <a:bodyPr/>
          <a:lstStyle/>
          <a:p>
            <a:fld id="{6500164D-BD30-4E54-8BAD-53D8334290CB}" type="slidenum">
              <a:rPr lang="ru-RU" smtClean="0"/>
              <a:t>‹#›</a:t>
            </a:fld>
            <a:endParaRPr lang="ru-RU"/>
          </a:p>
        </p:txBody>
      </p:sp>
    </p:spTree>
    <p:extLst>
      <p:ext uri="{BB962C8B-B14F-4D97-AF65-F5344CB8AC3E}">
        <p14:creationId xmlns:p14="http://schemas.microsoft.com/office/powerpoint/2010/main" val="26273544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1E6DE3F-5980-41EE-9CC8-BD5BB9BBD47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Content Placeholder 3">
            <a:extLst>
              <a:ext uri="{FF2B5EF4-FFF2-40B4-BE49-F238E27FC236}">
                <a16:creationId xmlns:a16="http://schemas.microsoft.com/office/drawing/2014/main" id="{0BE532B1-14CA-460A-8986-A63B28EAD99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Date Placeholder 4">
            <a:extLst>
              <a:ext uri="{FF2B5EF4-FFF2-40B4-BE49-F238E27FC236}">
                <a16:creationId xmlns:a16="http://schemas.microsoft.com/office/drawing/2014/main" id="{4F015518-71A1-43E3-A0B8-ECA4F6F4BCB7}"/>
              </a:ext>
            </a:extLst>
          </p:cNvPr>
          <p:cNvSpPr>
            <a:spLocks noGrp="1"/>
          </p:cNvSpPr>
          <p:nvPr>
            <p:ph type="dt" sz="half" idx="10"/>
          </p:nvPr>
        </p:nvSpPr>
        <p:spPr/>
        <p:txBody>
          <a:bodyPr/>
          <a:lstStyle/>
          <a:p>
            <a:fld id="{26213DC1-F0CB-4679-87C4-95FD46FC60F2}" type="datetime1">
              <a:rPr lang="ru-RU" smtClean="0"/>
              <a:t>09.04.2021</a:t>
            </a:fld>
            <a:endParaRPr lang="ru-RU"/>
          </a:p>
        </p:txBody>
      </p:sp>
      <p:sp>
        <p:nvSpPr>
          <p:cNvPr id="6" name="Footer Placeholder 5">
            <a:extLst>
              <a:ext uri="{FF2B5EF4-FFF2-40B4-BE49-F238E27FC236}">
                <a16:creationId xmlns:a16="http://schemas.microsoft.com/office/drawing/2014/main" id="{E7CE53DC-6535-4D61-89AA-BD4B3976E287}"/>
              </a:ext>
            </a:extLst>
          </p:cNvPr>
          <p:cNvSpPr>
            <a:spLocks noGrp="1"/>
          </p:cNvSpPr>
          <p:nvPr>
            <p:ph type="ftr" sz="quarter" idx="11"/>
          </p:nvPr>
        </p:nvSpPr>
        <p:spPr/>
        <p:txBody>
          <a:bodyPr/>
          <a:lstStyle/>
          <a:p>
            <a:endParaRPr lang="ru-RU"/>
          </a:p>
        </p:txBody>
      </p:sp>
      <p:sp>
        <p:nvSpPr>
          <p:cNvPr id="7" name="Slide Number Placeholder 6">
            <a:extLst>
              <a:ext uri="{FF2B5EF4-FFF2-40B4-BE49-F238E27FC236}">
                <a16:creationId xmlns:a16="http://schemas.microsoft.com/office/drawing/2014/main" id="{3671995B-C3BB-49CA-ACD3-B383B5657F09}"/>
              </a:ext>
            </a:extLst>
          </p:cNvPr>
          <p:cNvSpPr>
            <a:spLocks noGrp="1"/>
          </p:cNvSpPr>
          <p:nvPr>
            <p:ph type="sldNum" sz="quarter" idx="12"/>
          </p:nvPr>
        </p:nvSpPr>
        <p:spPr/>
        <p:txBody>
          <a:bodyPr/>
          <a:lstStyle/>
          <a:p>
            <a:fld id="{6500164D-BD30-4E54-8BAD-53D8334290CB}" type="slidenum">
              <a:rPr lang="ru-RU" smtClean="0"/>
              <a:t>‹#›</a:t>
            </a:fld>
            <a:endParaRPr lang="ru-RU"/>
          </a:p>
        </p:txBody>
      </p:sp>
      <p:sp>
        <p:nvSpPr>
          <p:cNvPr id="9" name="Title 1">
            <a:extLst>
              <a:ext uri="{FF2B5EF4-FFF2-40B4-BE49-F238E27FC236}">
                <a16:creationId xmlns:a16="http://schemas.microsoft.com/office/drawing/2014/main" id="{DB476FCE-BD65-4071-A9E2-22E6F79C1499}"/>
              </a:ext>
            </a:extLst>
          </p:cNvPr>
          <p:cNvSpPr>
            <a:spLocks noGrp="1"/>
          </p:cNvSpPr>
          <p:nvPr>
            <p:ph type="title" hasCustomPrompt="1"/>
          </p:nvPr>
        </p:nvSpPr>
        <p:spPr>
          <a:xfrm>
            <a:off x="1169720" y="323560"/>
            <a:ext cx="10693729" cy="632402"/>
          </a:xfrm>
          <a:prstGeom prst="rect">
            <a:avLst/>
          </a:prstGeom>
        </p:spPr>
        <p:txBody>
          <a:bodyPr/>
          <a:lstStyle>
            <a:lvl1pPr>
              <a:defRPr sz="3200">
                <a:solidFill>
                  <a:srgbClr val="3E3E40"/>
                </a:solidFill>
              </a:defRPr>
            </a:lvl1pPr>
          </a:lstStyle>
          <a:p>
            <a:r>
              <a:rPr lang="en-US" dirty="0"/>
              <a:t>CLICK TO EDIT MASTER TITLE STYLE</a:t>
            </a:r>
            <a:endParaRPr lang="ru-RU" dirty="0"/>
          </a:p>
        </p:txBody>
      </p:sp>
    </p:spTree>
    <p:extLst>
      <p:ext uri="{BB962C8B-B14F-4D97-AF65-F5344CB8AC3E}">
        <p14:creationId xmlns:p14="http://schemas.microsoft.com/office/powerpoint/2010/main" val="4000389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3CF5E98-FFDB-419E-9084-FCA4A3512DF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C61AF7E-68B4-441A-B8F6-E02811D241C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Text Placeholder 4">
            <a:extLst>
              <a:ext uri="{FF2B5EF4-FFF2-40B4-BE49-F238E27FC236}">
                <a16:creationId xmlns:a16="http://schemas.microsoft.com/office/drawing/2014/main" id="{BCC1F629-1E46-46E5-8D28-07D745DD383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8F15EAC-BD04-4D7B-B931-57881C120DF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7" name="Date Placeholder 6">
            <a:extLst>
              <a:ext uri="{FF2B5EF4-FFF2-40B4-BE49-F238E27FC236}">
                <a16:creationId xmlns:a16="http://schemas.microsoft.com/office/drawing/2014/main" id="{3FA5B34D-9D83-49C4-9FD4-567865595E03}"/>
              </a:ext>
            </a:extLst>
          </p:cNvPr>
          <p:cNvSpPr>
            <a:spLocks noGrp="1"/>
          </p:cNvSpPr>
          <p:nvPr>
            <p:ph type="dt" sz="half" idx="10"/>
          </p:nvPr>
        </p:nvSpPr>
        <p:spPr/>
        <p:txBody>
          <a:bodyPr/>
          <a:lstStyle/>
          <a:p>
            <a:fld id="{DA803B0B-6CBC-4756-B67A-90C7A386E2B9}" type="datetime1">
              <a:rPr lang="ru-RU" smtClean="0"/>
              <a:t>09.04.2021</a:t>
            </a:fld>
            <a:endParaRPr lang="ru-RU"/>
          </a:p>
        </p:txBody>
      </p:sp>
      <p:sp>
        <p:nvSpPr>
          <p:cNvPr id="8" name="Footer Placeholder 7">
            <a:extLst>
              <a:ext uri="{FF2B5EF4-FFF2-40B4-BE49-F238E27FC236}">
                <a16:creationId xmlns:a16="http://schemas.microsoft.com/office/drawing/2014/main" id="{2EBB32D8-7194-4FA0-BB3A-D2BFDBBCF150}"/>
              </a:ext>
            </a:extLst>
          </p:cNvPr>
          <p:cNvSpPr>
            <a:spLocks noGrp="1"/>
          </p:cNvSpPr>
          <p:nvPr>
            <p:ph type="ftr" sz="quarter" idx="11"/>
          </p:nvPr>
        </p:nvSpPr>
        <p:spPr/>
        <p:txBody>
          <a:bodyPr/>
          <a:lstStyle/>
          <a:p>
            <a:endParaRPr lang="ru-RU"/>
          </a:p>
        </p:txBody>
      </p:sp>
      <p:sp>
        <p:nvSpPr>
          <p:cNvPr id="9" name="Slide Number Placeholder 8">
            <a:extLst>
              <a:ext uri="{FF2B5EF4-FFF2-40B4-BE49-F238E27FC236}">
                <a16:creationId xmlns:a16="http://schemas.microsoft.com/office/drawing/2014/main" id="{194D8437-E302-4DB2-A5F0-1624A475B9B6}"/>
              </a:ext>
            </a:extLst>
          </p:cNvPr>
          <p:cNvSpPr>
            <a:spLocks noGrp="1"/>
          </p:cNvSpPr>
          <p:nvPr>
            <p:ph type="sldNum" sz="quarter" idx="12"/>
          </p:nvPr>
        </p:nvSpPr>
        <p:spPr/>
        <p:txBody>
          <a:bodyPr/>
          <a:lstStyle/>
          <a:p>
            <a:fld id="{6500164D-BD30-4E54-8BAD-53D8334290CB}" type="slidenum">
              <a:rPr lang="ru-RU" smtClean="0"/>
              <a:t>‹#›</a:t>
            </a:fld>
            <a:endParaRPr lang="ru-RU"/>
          </a:p>
        </p:txBody>
      </p:sp>
      <p:sp>
        <p:nvSpPr>
          <p:cNvPr id="11" name="Title 1">
            <a:extLst>
              <a:ext uri="{FF2B5EF4-FFF2-40B4-BE49-F238E27FC236}">
                <a16:creationId xmlns:a16="http://schemas.microsoft.com/office/drawing/2014/main" id="{4207BCC7-B55D-4DA0-BE27-2FAEF2F8915A}"/>
              </a:ext>
            </a:extLst>
          </p:cNvPr>
          <p:cNvSpPr>
            <a:spLocks noGrp="1"/>
          </p:cNvSpPr>
          <p:nvPr>
            <p:ph type="title" hasCustomPrompt="1"/>
          </p:nvPr>
        </p:nvSpPr>
        <p:spPr>
          <a:xfrm>
            <a:off x="1169720" y="323560"/>
            <a:ext cx="10693729" cy="632402"/>
          </a:xfrm>
          <a:prstGeom prst="rect">
            <a:avLst/>
          </a:prstGeom>
        </p:spPr>
        <p:txBody>
          <a:bodyPr/>
          <a:lstStyle>
            <a:lvl1pPr>
              <a:defRPr sz="3200">
                <a:solidFill>
                  <a:srgbClr val="3E3E40"/>
                </a:solidFill>
              </a:defRPr>
            </a:lvl1pPr>
          </a:lstStyle>
          <a:p>
            <a:r>
              <a:rPr lang="en-US" dirty="0"/>
              <a:t>CLICK TO EDIT MASTER TITLE STYLE</a:t>
            </a:r>
            <a:endParaRPr lang="ru-RU" dirty="0"/>
          </a:p>
        </p:txBody>
      </p:sp>
    </p:spTree>
    <p:extLst>
      <p:ext uri="{BB962C8B-B14F-4D97-AF65-F5344CB8AC3E}">
        <p14:creationId xmlns:p14="http://schemas.microsoft.com/office/powerpoint/2010/main" val="12605396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6210E54-D583-4971-825C-5BFC187563CA}"/>
              </a:ext>
            </a:extLst>
          </p:cNvPr>
          <p:cNvSpPr>
            <a:spLocks noGrp="1"/>
          </p:cNvSpPr>
          <p:nvPr>
            <p:ph type="dt" sz="half" idx="10"/>
          </p:nvPr>
        </p:nvSpPr>
        <p:spPr/>
        <p:txBody>
          <a:bodyPr/>
          <a:lstStyle/>
          <a:p>
            <a:fld id="{1D158AA0-D72B-405F-B5A5-53F97F6D8158}" type="datetime1">
              <a:rPr lang="ru-RU" smtClean="0"/>
              <a:t>09.04.2021</a:t>
            </a:fld>
            <a:endParaRPr lang="ru-RU"/>
          </a:p>
        </p:txBody>
      </p:sp>
      <p:sp>
        <p:nvSpPr>
          <p:cNvPr id="3" name="Footer Placeholder 2">
            <a:extLst>
              <a:ext uri="{FF2B5EF4-FFF2-40B4-BE49-F238E27FC236}">
                <a16:creationId xmlns:a16="http://schemas.microsoft.com/office/drawing/2014/main" id="{FEF44A2D-745D-41D2-A171-922190FE5894}"/>
              </a:ext>
            </a:extLst>
          </p:cNvPr>
          <p:cNvSpPr>
            <a:spLocks noGrp="1"/>
          </p:cNvSpPr>
          <p:nvPr>
            <p:ph type="ftr" sz="quarter" idx="11"/>
          </p:nvPr>
        </p:nvSpPr>
        <p:spPr/>
        <p:txBody>
          <a:bodyPr/>
          <a:lstStyle/>
          <a:p>
            <a:endParaRPr lang="ru-RU"/>
          </a:p>
        </p:txBody>
      </p:sp>
      <p:sp>
        <p:nvSpPr>
          <p:cNvPr id="4" name="Slide Number Placeholder 3">
            <a:extLst>
              <a:ext uri="{FF2B5EF4-FFF2-40B4-BE49-F238E27FC236}">
                <a16:creationId xmlns:a16="http://schemas.microsoft.com/office/drawing/2014/main" id="{E888F371-B359-498D-B170-8955326205DE}"/>
              </a:ext>
            </a:extLst>
          </p:cNvPr>
          <p:cNvSpPr>
            <a:spLocks noGrp="1"/>
          </p:cNvSpPr>
          <p:nvPr>
            <p:ph type="sldNum" sz="quarter" idx="12"/>
          </p:nvPr>
        </p:nvSpPr>
        <p:spPr/>
        <p:txBody>
          <a:bodyPr/>
          <a:lstStyle/>
          <a:p>
            <a:fld id="{6500164D-BD30-4E54-8BAD-53D8334290CB}" type="slidenum">
              <a:rPr lang="ru-RU" smtClean="0"/>
              <a:t>‹#›</a:t>
            </a:fld>
            <a:endParaRPr lang="ru-RU"/>
          </a:p>
        </p:txBody>
      </p:sp>
    </p:spTree>
    <p:extLst>
      <p:ext uri="{BB962C8B-B14F-4D97-AF65-F5344CB8AC3E}">
        <p14:creationId xmlns:p14="http://schemas.microsoft.com/office/powerpoint/2010/main" val="14745091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F37C2262-9320-46FF-B11C-25FD864E1DF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a:extLst>
              <a:ext uri="{FF2B5EF4-FFF2-40B4-BE49-F238E27FC236}">
                <a16:creationId xmlns:a16="http://schemas.microsoft.com/office/drawing/2014/main" id="{77801123-C6A3-4FB4-8D25-7317040DDEB0}"/>
              </a:ext>
            </a:extLst>
          </p:cNvPr>
          <p:cNvSpPr>
            <a:spLocks noGrp="1"/>
          </p:cNvSpPr>
          <p:nvPr>
            <p:ph type="dt" sz="half" idx="10"/>
          </p:nvPr>
        </p:nvSpPr>
        <p:spPr/>
        <p:txBody>
          <a:bodyPr/>
          <a:lstStyle/>
          <a:p>
            <a:fld id="{0DB36429-7E0C-415A-A389-8B0831814C01}" type="datetime1">
              <a:rPr lang="ru-RU" smtClean="0"/>
              <a:t>09.04.2021</a:t>
            </a:fld>
            <a:endParaRPr lang="ru-RU"/>
          </a:p>
        </p:txBody>
      </p:sp>
      <p:sp>
        <p:nvSpPr>
          <p:cNvPr id="5" name="Footer Placeholder 4">
            <a:extLst>
              <a:ext uri="{FF2B5EF4-FFF2-40B4-BE49-F238E27FC236}">
                <a16:creationId xmlns:a16="http://schemas.microsoft.com/office/drawing/2014/main" id="{B7A5A885-86B1-4C97-833B-8C8DF860046D}"/>
              </a:ext>
            </a:extLst>
          </p:cNvPr>
          <p:cNvSpPr>
            <a:spLocks noGrp="1"/>
          </p:cNvSpPr>
          <p:nvPr>
            <p:ph type="ftr" sz="quarter" idx="11"/>
          </p:nvPr>
        </p:nvSpPr>
        <p:spPr/>
        <p:txBody>
          <a:bodyPr/>
          <a:lstStyle/>
          <a:p>
            <a:endParaRPr lang="ru-RU"/>
          </a:p>
        </p:txBody>
      </p:sp>
      <p:sp>
        <p:nvSpPr>
          <p:cNvPr id="6" name="Slide Number Placeholder 5">
            <a:extLst>
              <a:ext uri="{FF2B5EF4-FFF2-40B4-BE49-F238E27FC236}">
                <a16:creationId xmlns:a16="http://schemas.microsoft.com/office/drawing/2014/main" id="{C936CA72-86CF-4BBD-926C-277FEC03FD2A}"/>
              </a:ext>
            </a:extLst>
          </p:cNvPr>
          <p:cNvSpPr>
            <a:spLocks noGrp="1"/>
          </p:cNvSpPr>
          <p:nvPr>
            <p:ph type="sldNum" sz="quarter" idx="12"/>
          </p:nvPr>
        </p:nvSpPr>
        <p:spPr/>
        <p:txBody>
          <a:bodyPr/>
          <a:lstStyle/>
          <a:p>
            <a:fld id="{6500164D-BD30-4E54-8BAD-53D8334290CB}" type="slidenum">
              <a:rPr lang="ru-RU" smtClean="0"/>
              <a:t>‹#›</a:t>
            </a:fld>
            <a:endParaRPr lang="ru-RU"/>
          </a:p>
        </p:txBody>
      </p:sp>
      <p:sp>
        <p:nvSpPr>
          <p:cNvPr id="8" name="Title 1">
            <a:extLst>
              <a:ext uri="{FF2B5EF4-FFF2-40B4-BE49-F238E27FC236}">
                <a16:creationId xmlns:a16="http://schemas.microsoft.com/office/drawing/2014/main" id="{C0D7550E-73CC-47C2-9807-DD2A19887E98}"/>
              </a:ext>
            </a:extLst>
          </p:cNvPr>
          <p:cNvSpPr>
            <a:spLocks noGrp="1"/>
          </p:cNvSpPr>
          <p:nvPr>
            <p:ph type="title" hasCustomPrompt="1"/>
          </p:nvPr>
        </p:nvSpPr>
        <p:spPr>
          <a:xfrm>
            <a:off x="1169720" y="323560"/>
            <a:ext cx="10693729" cy="632402"/>
          </a:xfrm>
          <a:prstGeom prst="rect">
            <a:avLst/>
          </a:prstGeom>
        </p:spPr>
        <p:txBody>
          <a:bodyPr/>
          <a:lstStyle>
            <a:lvl1pPr>
              <a:defRPr sz="3200">
                <a:solidFill>
                  <a:srgbClr val="3E3E40"/>
                </a:solidFill>
              </a:defRPr>
            </a:lvl1pPr>
          </a:lstStyle>
          <a:p>
            <a:r>
              <a:rPr lang="en-US" dirty="0"/>
              <a:t>CLICK TO EDIT MASTER TITLE STYLE</a:t>
            </a:r>
            <a:endParaRPr lang="ru-RU" dirty="0"/>
          </a:p>
        </p:txBody>
      </p:sp>
    </p:spTree>
    <p:extLst>
      <p:ext uri="{BB962C8B-B14F-4D97-AF65-F5344CB8AC3E}">
        <p14:creationId xmlns:p14="http://schemas.microsoft.com/office/powerpoint/2010/main" val="280790008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g"/><Relationship Id="rId7" Type="http://schemas.openxmlformats.org/officeDocument/2006/relationships/image" Target="../media/image7.pn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9.emf"/><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theme" Target="../theme/theme3.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D6DB11B3-B54B-4BB3-AFDF-F03A0ADDD4B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Date Placeholder 3">
            <a:extLst>
              <a:ext uri="{FF2B5EF4-FFF2-40B4-BE49-F238E27FC236}">
                <a16:creationId xmlns:a16="http://schemas.microsoft.com/office/drawing/2014/main" id="{8D30CD93-0712-4F2D-96A5-2A6FF28D4F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90E36224-F28F-4222-9A53-9AA697FEAFF2}" type="datetime1">
              <a:rPr lang="ru-RU" smtClean="0"/>
              <a:pPr/>
              <a:t>09.04.2021</a:t>
            </a:fld>
            <a:endParaRPr lang="ru-RU" dirty="0"/>
          </a:p>
        </p:txBody>
      </p:sp>
      <p:pic>
        <p:nvPicPr>
          <p:cNvPr id="7" name="Рисунок 6">
            <a:extLst>
              <a:ext uri="{FF2B5EF4-FFF2-40B4-BE49-F238E27FC236}">
                <a16:creationId xmlns:a16="http://schemas.microsoft.com/office/drawing/2014/main" id="{1FDD7E42-7738-4578-A197-462EF64A8C8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57619" y="322171"/>
            <a:ext cx="2814082" cy="855950"/>
          </a:xfrm>
          <a:prstGeom prst="rect">
            <a:avLst/>
          </a:prstGeom>
        </p:spPr>
      </p:pic>
      <p:cxnSp>
        <p:nvCxnSpPr>
          <p:cNvPr id="10" name="Прямая соединительная линия 9">
            <a:extLst>
              <a:ext uri="{FF2B5EF4-FFF2-40B4-BE49-F238E27FC236}">
                <a16:creationId xmlns:a16="http://schemas.microsoft.com/office/drawing/2014/main" id="{3BCB0DF6-D29A-4117-B319-39770A457DCF}"/>
              </a:ext>
            </a:extLst>
          </p:cNvPr>
          <p:cNvCxnSpPr>
            <a:cxnSpLocks/>
          </p:cNvCxnSpPr>
          <p:nvPr userDrawn="1"/>
        </p:nvCxnSpPr>
        <p:spPr>
          <a:xfrm>
            <a:off x="3271652" y="665018"/>
            <a:ext cx="0" cy="42751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8F75A21-6D52-4532-BBBE-1082D14D3C63}"/>
              </a:ext>
            </a:extLst>
          </p:cNvPr>
          <p:cNvSpPr txBox="1"/>
          <p:nvPr userDrawn="1"/>
        </p:nvSpPr>
        <p:spPr>
          <a:xfrm>
            <a:off x="3371604" y="583596"/>
            <a:ext cx="2214748" cy="501676"/>
          </a:xfrm>
          <a:prstGeom prst="rect">
            <a:avLst/>
          </a:prstGeom>
          <a:noFill/>
        </p:spPr>
        <p:txBody>
          <a:bodyPr wrap="square" rtlCol="0">
            <a:spAutoFit/>
          </a:bodyPr>
          <a:lstStyle/>
          <a:p>
            <a:r>
              <a:rPr lang="en-US" sz="1330" dirty="0">
                <a:solidFill>
                  <a:schemeClr val="bg1"/>
                </a:solidFill>
                <a:latin typeface="TT Norms Bold" panose="02000803040000020004" pitchFamily="50" charset="-52"/>
              </a:rPr>
              <a:t>APRIL 22-23</a:t>
            </a:r>
          </a:p>
          <a:p>
            <a:r>
              <a:rPr lang="en-US" sz="1330" dirty="0">
                <a:solidFill>
                  <a:schemeClr val="bg1"/>
                </a:solidFill>
                <a:latin typeface="TT Norms Bold" panose="02000803040000020004" pitchFamily="50" charset="-52"/>
              </a:rPr>
              <a:t>MOSCOW, RUSSIA</a:t>
            </a:r>
            <a:endParaRPr lang="ru-RU" sz="1330" dirty="0">
              <a:solidFill>
                <a:schemeClr val="bg1"/>
              </a:solidFill>
              <a:latin typeface="TT Norms Bold" panose="02000803040000020004" pitchFamily="50" charset="-52"/>
            </a:endParaRPr>
          </a:p>
        </p:txBody>
      </p:sp>
      <p:cxnSp>
        <p:nvCxnSpPr>
          <p:cNvPr id="14" name="Прямая соединительная линия 13">
            <a:extLst>
              <a:ext uri="{FF2B5EF4-FFF2-40B4-BE49-F238E27FC236}">
                <a16:creationId xmlns:a16="http://schemas.microsoft.com/office/drawing/2014/main" id="{7322C45C-46FE-45F0-9D8E-6A15212C06F7}"/>
              </a:ext>
            </a:extLst>
          </p:cNvPr>
          <p:cNvCxnSpPr>
            <a:cxnSpLocks/>
          </p:cNvCxnSpPr>
          <p:nvPr userDrawn="1"/>
        </p:nvCxnSpPr>
        <p:spPr>
          <a:xfrm>
            <a:off x="3471556" y="1085272"/>
            <a:ext cx="1575457"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6069863"/>
      </p:ext>
    </p:extLst>
  </p:cSld>
  <p:clrMap bg1="lt1" tx1="dk1" bg2="lt2" tx2="dk2" accent1="accent1" accent2="accent2" accent3="accent3" accent4="accent4" accent5="accent5" accent6="accent6" hlink="hlink" folHlink="folHlink"/>
  <p:sldLayoutIdLst>
    <p:sldLayoutId id="2147483660"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4E4C0A9-5409-458D-AF30-9D5781166A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173B33-8A7D-4D8B-A138-9E464172D715}" type="datetimeFigureOut">
              <a:rPr lang="ru-RU" smtClean="0"/>
              <a:t>09.04.2021</a:t>
            </a:fld>
            <a:endParaRPr lang="ru-RU"/>
          </a:p>
        </p:txBody>
      </p:sp>
      <p:sp>
        <p:nvSpPr>
          <p:cNvPr id="5" name="Footer Placeholder 4">
            <a:extLst>
              <a:ext uri="{FF2B5EF4-FFF2-40B4-BE49-F238E27FC236}">
                <a16:creationId xmlns:a16="http://schemas.microsoft.com/office/drawing/2014/main" id="{50C6EC09-B5FE-461A-AAAE-27F5932EE6B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a:extLst>
              <a:ext uri="{FF2B5EF4-FFF2-40B4-BE49-F238E27FC236}">
                <a16:creationId xmlns:a16="http://schemas.microsoft.com/office/drawing/2014/main" id="{1057B9C1-AD44-4FCD-85FE-91307204023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84AC6E-E499-444B-B81E-7DB77265821E}" type="slidenum">
              <a:rPr lang="ru-RU" smtClean="0"/>
              <a:t>‹#›</a:t>
            </a:fld>
            <a:endParaRPr lang="ru-RU"/>
          </a:p>
        </p:txBody>
      </p:sp>
      <p:pic>
        <p:nvPicPr>
          <p:cNvPr id="3" name="Рисунок 2">
            <a:extLst>
              <a:ext uri="{FF2B5EF4-FFF2-40B4-BE49-F238E27FC236}">
                <a16:creationId xmlns:a16="http://schemas.microsoft.com/office/drawing/2014/main" id="{771A6EAD-6448-45AC-9809-ACC7E972140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Рисунок 9">
            <a:extLst>
              <a:ext uri="{FF2B5EF4-FFF2-40B4-BE49-F238E27FC236}">
                <a16:creationId xmlns:a16="http://schemas.microsoft.com/office/drawing/2014/main" id="{A707A4BB-B207-4856-B572-735FA4D0E90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68184" y="5988635"/>
            <a:ext cx="1024654" cy="724073"/>
          </a:xfrm>
          <a:prstGeom prst="rect">
            <a:avLst/>
          </a:prstGeom>
        </p:spPr>
      </p:pic>
      <p:pic>
        <p:nvPicPr>
          <p:cNvPr id="12" name="Рисунок 11">
            <a:extLst>
              <a:ext uri="{FF2B5EF4-FFF2-40B4-BE49-F238E27FC236}">
                <a16:creationId xmlns:a16="http://schemas.microsoft.com/office/drawing/2014/main" id="{15A1D674-18EA-4E65-983E-44F66E4D4669}"/>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542326" y="6012742"/>
            <a:ext cx="672422" cy="672422"/>
          </a:xfrm>
          <a:prstGeom prst="rect">
            <a:avLst/>
          </a:prstGeom>
        </p:spPr>
      </p:pic>
      <p:pic>
        <p:nvPicPr>
          <p:cNvPr id="14" name="Рисунок 13">
            <a:extLst>
              <a:ext uri="{FF2B5EF4-FFF2-40B4-BE49-F238E27FC236}">
                <a16:creationId xmlns:a16="http://schemas.microsoft.com/office/drawing/2014/main" id="{F09D8EBE-99EC-4557-8C70-F4E55684127F}"/>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464236" y="6030009"/>
            <a:ext cx="1288366" cy="644183"/>
          </a:xfrm>
          <a:prstGeom prst="rect">
            <a:avLst/>
          </a:prstGeom>
        </p:spPr>
      </p:pic>
      <p:pic>
        <p:nvPicPr>
          <p:cNvPr id="16" name="Рисунок 15">
            <a:extLst>
              <a:ext uri="{FF2B5EF4-FFF2-40B4-BE49-F238E27FC236}">
                <a16:creationId xmlns:a16="http://schemas.microsoft.com/office/drawing/2014/main" id="{DBBB317F-05E6-44E8-BFFB-06B04A2F8E95}"/>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002090" y="6133597"/>
            <a:ext cx="1425922" cy="430629"/>
          </a:xfrm>
          <a:prstGeom prst="rect">
            <a:avLst/>
          </a:prstGeom>
        </p:spPr>
      </p:pic>
      <p:pic>
        <p:nvPicPr>
          <p:cNvPr id="18" name="Рисунок 17">
            <a:extLst>
              <a:ext uri="{FF2B5EF4-FFF2-40B4-BE49-F238E27FC236}">
                <a16:creationId xmlns:a16="http://schemas.microsoft.com/office/drawing/2014/main" id="{426846C4-9A8C-4997-88B9-1AE8DCE814AB}"/>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5677500" y="6020854"/>
            <a:ext cx="1228169" cy="543372"/>
          </a:xfrm>
          <a:prstGeom prst="rect">
            <a:avLst/>
          </a:prstGeom>
        </p:spPr>
      </p:pic>
      <p:sp>
        <p:nvSpPr>
          <p:cNvPr id="9" name="Rectangle 8">
            <a:extLst>
              <a:ext uri="{FF2B5EF4-FFF2-40B4-BE49-F238E27FC236}">
                <a16:creationId xmlns:a16="http://schemas.microsoft.com/office/drawing/2014/main" id="{7161981A-C30D-4651-B99B-DC3C3CE82FF6}"/>
              </a:ext>
            </a:extLst>
          </p:cNvPr>
          <p:cNvSpPr/>
          <p:nvPr userDrawn="1"/>
        </p:nvSpPr>
        <p:spPr>
          <a:xfrm>
            <a:off x="1" y="0"/>
            <a:ext cx="12191999" cy="6858000"/>
          </a:xfrm>
          <a:prstGeom prst="rect">
            <a:avLst/>
          </a:prstGeom>
          <a:solidFill>
            <a:srgbClr val="F34D43">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120462306"/>
      </p:ext>
    </p:extLst>
  </p:cSld>
  <p:clrMap bg1="lt1" tx1="dk1" bg2="lt2" tx2="dk2" accent1="accent1" accent2="accent2" accent3="accent3" accent4="accent4" accent5="accent5" accent6="accent6" hlink="hlink" folHlink="folHlink"/>
  <p:sldLayoutIdLst>
    <p:sldLayoutId id="214748366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4E33596-475F-480A-905E-8D11A744FF98}"/>
              </a:ext>
            </a:extLst>
          </p:cNvPr>
          <p:cNvSpPr/>
          <p:nvPr userDrawn="1"/>
        </p:nvSpPr>
        <p:spPr>
          <a:xfrm>
            <a:off x="10849970" y="6360516"/>
            <a:ext cx="1340893" cy="365125"/>
          </a:xfrm>
          <a:prstGeom prst="rect">
            <a:avLst/>
          </a:prstGeom>
          <a:solidFill>
            <a:srgbClr val="F4A0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Text Placeholder 2">
            <a:extLst>
              <a:ext uri="{FF2B5EF4-FFF2-40B4-BE49-F238E27FC236}">
                <a16:creationId xmlns:a16="http://schemas.microsoft.com/office/drawing/2014/main" id="{6CAB6512-9F75-4E6B-A2E1-9CDFE0D1C1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4" name="Date Placeholder 3">
            <a:extLst>
              <a:ext uri="{FF2B5EF4-FFF2-40B4-BE49-F238E27FC236}">
                <a16:creationId xmlns:a16="http://schemas.microsoft.com/office/drawing/2014/main" id="{869247F3-6943-43B7-B24C-345E192425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1BD3CC-1430-41A2-BD5A-F196482D4242}" type="datetime1">
              <a:rPr lang="ru-RU" smtClean="0"/>
              <a:t>09.04.2021</a:t>
            </a:fld>
            <a:endParaRPr lang="ru-RU"/>
          </a:p>
        </p:txBody>
      </p:sp>
      <p:sp>
        <p:nvSpPr>
          <p:cNvPr id="5" name="Footer Placeholder 4">
            <a:extLst>
              <a:ext uri="{FF2B5EF4-FFF2-40B4-BE49-F238E27FC236}">
                <a16:creationId xmlns:a16="http://schemas.microsoft.com/office/drawing/2014/main" id="{7D42C6FD-63BC-48F8-9DE4-CED0EC54116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a:extLst>
              <a:ext uri="{FF2B5EF4-FFF2-40B4-BE49-F238E27FC236}">
                <a16:creationId xmlns:a16="http://schemas.microsoft.com/office/drawing/2014/main" id="{FC9FF0E7-BB72-41DF-B645-66E46AF6ABEE}"/>
              </a:ext>
            </a:extLst>
          </p:cNvPr>
          <p:cNvSpPr>
            <a:spLocks noGrp="1"/>
          </p:cNvSpPr>
          <p:nvPr>
            <p:ph type="sldNum" sz="quarter" idx="4"/>
          </p:nvPr>
        </p:nvSpPr>
        <p:spPr>
          <a:xfrm>
            <a:off x="8711546"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6500164D-BD30-4E54-8BAD-53D8334290CB}" type="slidenum">
              <a:rPr lang="ru-RU" smtClean="0"/>
              <a:pPr/>
              <a:t>‹#›</a:t>
            </a:fld>
            <a:endParaRPr lang="ru-RU" dirty="0"/>
          </a:p>
        </p:txBody>
      </p:sp>
      <p:pic>
        <p:nvPicPr>
          <p:cNvPr id="7" name="Рисунок 9">
            <a:extLst>
              <a:ext uri="{FF2B5EF4-FFF2-40B4-BE49-F238E27FC236}">
                <a16:creationId xmlns:a16="http://schemas.microsoft.com/office/drawing/2014/main" id="{76F8FED9-F6BF-4A5F-850C-274F761360E7}"/>
              </a:ext>
            </a:extLst>
          </p:cNvPr>
          <p:cNvPicPr>
            <a:picLocks noChangeAspect="1"/>
          </p:cNvPicPr>
          <p:nvPr userDrawn="1"/>
        </p:nvPicPr>
        <p:blipFill>
          <a:blip r:embed="rId7"/>
          <a:stretch>
            <a:fillRect/>
          </a:stretch>
        </p:blipFill>
        <p:spPr>
          <a:xfrm>
            <a:off x="-1137" y="0"/>
            <a:ext cx="12192000" cy="1101990"/>
          </a:xfrm>
          <a:prstGeom prst="rect">
            <a:avLst/>
          </a:prstGeom>
        </p:spPr>
      </p:pic>
      <p:sp>
        <p:nvSpPr>
          <p:cNvPr id="10" name="Rectangle 9">
            <a:extLst>
              <a:ext uri="{FF2B5EF4-FFF2-40B4-BE49-F238E27FC236}">
                <a16:creationId xmlns:a16="http://schemas.microsoft.com/office/drawing/2014/main" id="{95AB9E07-C882-41E4-9A0A-C7C6B416F3EB}"/>
              </a:ext>
            </a:extLst>
          </p:cNvPr>
          <p:cNvSpPr/>
          <p:nvPr userDrawn="1"/>
        </p:nvSpPr>
        <p:spPr>
          <a:xfrm>
            <a:off x="938151" y="380010"/>
            <a:ext cx="3164774" cy="641268"/>
          </a:xfrm>
          <a:prstGeom prst="rect">
            <a:avLst/>
          </a:prstGeom>
          <a:solidFill>
            <a:srgbClr val="F4A0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440291733"/>
      </p:ext>
    </p:extLst>
  </p:cSld>
  <p:clrMap bg1="lt1" tx1="dk1" bg2="lt2" tx2="dk2" accent1="accent1" accent2="accent2" accent3="accent3" accent4="accent4" accent5="accent5" accent6="accent6" hlink="hlink" folHlink="folHlink"/>
  <p:sldLayoutIdLst>
    <p:sldLayoutId id="2147483650" r:id="rId1"/>
    <p:sldLayoutId id="2147483652" r:id="rId2"/>
    <p:sldLayoutId id="2147483653" r:id="rId3"/>
    <p:sldLayoutId id="2147483655" r:id="rId4"/>
    <p:sldLayoutId id="2147483658" r:id="rId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3.xml"/><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3.xml"/><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3.xml"/><Relationship Id="rId5" Type="http://schemas.openxmlformats.org/officeDocument/2006/relationships/image" Target="../media/image20.jpeg"/><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1E0698C-A6B7-4020-BB13-745D16B228C1}"/>
              </a:ext>
            </a:extLst>
          </p:cNvPr>
          <p:cNvSpPr>
            <a:spLocks noGrp="1"/>
          </p:cNvSpPr>
          <p:nvPr>
            <p:ph type="ctrTitle" idx="4294967295"/>
          </p:nvPr>
        </p:nvSpPr>
        <p:spPr>
          <a:xfrm>
            <a:off x="1524000" y="2921330"/>
            <a:ext cx="9144000" cy="1894918"/>
          </a:xfrm>
          <a:prstGeom prst="rect">
            <a:avLst/>
          </a:prstGeom>
        </p:spPr>
        <p:txBody>
          <a:bodyPr anchor="ctr"/>
          <a:lstStyle/>
          <a:p>
            <a:pPr algn="ctr"/>
            <a:r>
              <a:rPr lang="en-US" b="1" dirty="0">
                <a:solidFill>
                  <a:schemeClr val="bg1"/>
                </a:solidFill>
              </a:rPr>
              <a:t>Adaptation techniques of a city planning due to climate change</a:t>
            </a:r>
          </a:p>
        </p:txBody>
      </p:sp>
      <p:sp>
        <p:nvSpPr>
          <p:cNvPr id="5" name="Subtitle 4">
            <a:extLst>
              <a:ext uri="{FF2B5EF4-FFF2-40B4-BE49-F238E27FC236}">
                <a16:creationId xmlns:a16="http://schemas.microsoft.com/office/drawing/2014/main" id="{A6CEF1C9-F257-48EB-9F1A-C5AF3C6DCB81}"/>
              </a:ext>
            </a:extLst>
          </p:cNvPr>
          <p:cNvSpPr>
            <a:spLocks noGrp="1"/>
          </p:cNvSpPr>
          <p:nvPr>
            <p:ph type="subTitle" idx="4294967295"/>
          </p:nvPr>
        </p:nvSpPr>
        <p:spPr>
          <a:xfrm>
            <a:off x="2200893" y="5343895"/>
            <a:ext cx="9144000" cy="1309255"/>
          </a:xfrm>
          <a:prstGeom prst="rect">
            <a:avLst/>
          </a:prstGeom>
        </p:spPr>
        <p:txBody>
          <a:bodyPr/>
          <a:lstStyle/>
          <a:p>
            <a:pPr marL="0" indent="0" algn="r">
              <a:buNone/>
            </a:pPr>
            <a:r>
              <a:rPr lang="fi-FI" dirty="0">
                <a:solidFill>
                  <a:schemeClr val="bg1"/>
                </a:solidFill>
              </a:rPr>
              <a:t>N. V. Bakaeva, M. O. Suvorova, R. A. Sheps,  А. А. Kormina </a:t>
            </a:r>
          </a:p>
        </p:txBody>
      </p:sp>
    </p:spTree>
    <p:extLst>
      <p:ext uri="{BB962C8B-B14F-4D97-AF65-F5344CB8AC3E}">
        <p14:creationId xmlns:p14="http://schemas.microsoft.com/office/powerpoint/2010/main" val="8683460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a:extLst>
              <a:ext uri="{FF2B5EF4-FFF2-40B4-BE49-F238E27FC236}">
                <a16:creationId xmlns:a16="http://schemas.microsoft.com/office/drawing/2014/main" id="{72400832-9FF3-44C2-9C83-75C7AD5FB83E}"/>
              </a:ext>
            </a:extLst>
          </p:cNvPr>
          <p:cNvSpPr/>
          <p:nvPr/>
        </p:nvSpPr>
        <p:spPr>
          <a:xfrm>
            <a:off x="1115946" y="629104"/>
            <a:ext cx="2021451" cy="369332"/>
          </a:xfrm>
          <a:prstGeom prst="rect">
            <a:avLst/>
          </a:prstGeom>
        </p:spPr>
        <p:txBody>
          <a:bodyPr wrap="none">
            <a:spAutoFit/>
          </a:bodyPr>
          <a:lstStyle/>
          <a:p>
            <a:r>
              <a:rPr lang="en-US" b="1" i="1" dirty="0">
                <a:latin typeface="Times New Roman" panose="02020603050405020304" pitchFamily="18" charset="0"/>
                <a:cs typeface="Times New Roman" panose="02020603050405020304" pitchFamily="18" charset="0"/>
              </a:rPr>
              <a:t>Problem statement</a:t>
            </a:r>
            <a:endParaRPr lang="ru-RU" b="1" i="1" dirty="0">
              <a:latin typeface="Times New Roman" panose="02020603050405020304" pitchFamily="18" charset="0"/>
              <a:cs typeface="Times New Roman" panose="02020603050405020304" pitchFamily="18" charset="0"/>
            </a:endParaRPr>
          </a:p>
        </p:txBody>
      </p:sp>
      <p:sp>
        <p:nvSpPr>
          <p:cNvPr id="4" name="Прямоугольник 3">
            <a:extLst>
              <a:ext uri="{FF2B5EF4-FFF2-40B4-BE49-F238E27FC236}">
                <a16:creationId xmlns:a16="http://schemas.microsoft.com/office/drawing/2014/main" id="{CF9E1804-5433-432E-85EE-C4256D2D12B5}"/>
              </a:ext>
            </a:extLst>
          </p:cNvPr>
          <p:cNvSpPr/>
          <p:nvPr/>
        </p:nvSpPr>
        <p:spPr>
          <a:xfrm>
            <a:off x="634738" y="1215252"/>
            <a:ext cx="6096000" cy="1200329"/>
          </a:xfrm>
          <a:prstGeom prst="rect">
            <a:avLst/>
          </a:prstGeom>
        </p:spPr>
        <p:txBody>
          <a:bodyPr>
            <a:spAutoFit/>
          </a:bodyPr>
          <a:lstStyle/>
          <a:p>
            <a:r>
              <a:rPr lang="en-US" dirty="0">
                <a:latin typeface="Times New Roman" panose="02020603050405020304" pitchFamily="18" charset="0"/>
                <a:ea typeface="Calibri" panose="020F0502020204030204" pitchFamily="34" charset="0"/>
              </a:rPr>
              <a:t>The purpose of the article is to analyze the concepts of urban planning and innovative urban planning solutions in order to identify trends in the adaptation of the urban environment to climate change. </a:t>
            </a:r>
            <a:endParaRPr lang="ru-RU" dirty="0"/>
          </a:p>
        </p:txBody>
      </p:sp>
      <p:sp>
        <p:nvSpPr>
          <p:cNvPr id="6" name="Прямоугольник 5">
            <a:extLst>
              <a:ext uri="{FF2B5EF4-FFF2-40B4-BE49-F238E27FC236}">
                <a16:creationId xmlns:a16="http://schemas.microsoft.com/office/drawing/2014/main" id="{46CD4BDB-9725-4056-AA47-2119F6FFD463}"/>
              </a:ext>
            </a:extLst>
          </p:cNvPr>
          <p:cNvSpPr/>
          <p:nvPr/>
        </p:nvSpPr>
        <p:spPr>
          <a:xfrm>
            <a:off x="3558075" y="2632397"/>
            <a:ext cx="3412153" cy="369332"/>
          </a:xfrm>
          <a:prstGeom prst="rect">
            <a:avLst/>
          </a:prstGeom>
        </p:spPr>
        <p:txBody>
          <a:bodyPr wrap="none">
            <a:spAutoFit/>
          </a:bodyPr>
          <a:lstStyle/>
          <a:p>
            <a:r>
              <a:rPr lang="en-US"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Four concepts in urban planning</a:t>
            </a:r>
            <a:endParaRPr lang="ru-RU" b="1" dirty="0">
              <a:effectLst>
                <a:outerShdw blurRad="38100" dist="38100" dir="2700000" algn="tl">
                  <a:srgbClr val="000000">
                    <a:alpha val="43137"/>
                  </a:srgbClr>
                </a:outerShdw>
              </a:effectLst>
            </a:endParaRPr>
          </a:p>
        </p:txBody>
      </p:sp>
      <p:sp>
        <p:nvSpPr>
          <p:cNvPr id="7" name="Прямоугольник 6">
            <a:extLst>
              <a:ext uri="{FF2B5EF4-FFF2-40B4-BE49-F238E27FC236}">
                <a16:creationId xmlns:a16="http://schemas.microsoft.com/office/drawing/2014/main" id="{321CEF04-65BB-46F8-986A-534C3B0558C6}"/>
              </a:ext>
            </a:extLst>
          </p:cNvPr>
          <p:cNvSpPr/>
          <p:nvPr/>
        </p:nvSpPr>
        <p:spPr>
          <a:xfrm>
            <a:off x="0" y="2966666"/>
            <a:ext cx="12192000" cy="3139321"/>
          </a:xfrm>
          <a:prstGeom prst="rect">
            <a:avLst/>
          </a:prstGeom>
        </p:spPr>
        <p:txBody>
          <a:bodyPr wrap="square">
            <a:spAutoFit/>
          </a:bodyPr>
          <a:lstStyle/>
          <a:p>
            <a:pPr marL="342900" indent="-342900" algn="just">
              <a:buAutoNum type="arabicPeriod"/>
            </a:pPr>
            <a:r>
              <a:rPr lang="en-US" dirty="0">
                <a:latin typeface="Times New Roman" panose="02020603050405020304" pitchFamily="18" charset="0"/>
                <a:ea typeface="Times New Roman" panose="02020603050405020304" pitchFamily="18" charset="0"/>
              </a:rPr>
              <a:t>"Sustainable city" is the basic trend of modern urban planning, which involves the preservation of environmental integrity and resource conservation in combination with the use of new technologies and various innovations. </a:t>
            </a:r>
          </a:p>
          <a:p>
            <a:pPr marL="342900" indent="-342900" algn="just">
              <a:buAutoNum type="arabicPeriod"/>
            </a:pPr>
            <a:endParaRPr lang="en-US" dirty="0">
              <a:latin typeface="Times New Roman" panose="02020603050405020304" pitchFamily="18" charset="0"/>
              <a:ea typeface="Times New Roman" panose="02020603050405020304" pitchFamily="18" charset="0"/>
            </a:endParaRPr>
          </a:p>
          <a:p>
            <a:pPr marL="342900" indent="-342900" algn="just">
              <a:buAutoNum type="arabicPeriod"/>
            </a:pPr>
            <a:r>
              <a:rPr lang="en-US" dirty="0">
                <a:latin typeface="Times New Roman" panose="02020603050405020304" pitchFamily="18" charset="0"/>
                <a:ea typeface="Times New Roman" panose="02020603050405020304" pitchFamily="18" charset="0"/>
              </a:rPr>
              <a:t>“Adaptability of the spatial environment", implying the adaptation of the environment to changing external conditions. The concept defines new planning principles, new types of project tasks and means of their implementation, reforming adaptation methodologies.</a:t>
            </a:r>
          </a:p>
          <a:p>
            <a:pPr marL="342900" indent="-342900" algn="just">
              <a:buAutoNum type="arabicPeriod"/>
            </a:pPr>
            <a:endParaRPr lang="en-US" dirty="0">
              <a:latin typeface="Times New Roman" panose="02020603050405020304" pitchFamily="18" charset="0"/>
              <a:ea typeface="Times New Roman" panose="02020603050405020304" pitchFamily="18" charset="0"/>
            </a:endParaRPr>
          </a:p>
          <a:p>
            <a:pPr marL="342900" indent="-342900" algn="just">
              <a:buAutoNum type="arabicPeriod"/>
            </a:pPr>
            <a:r>
              <a:rPr lang="en-US" dirty="0">
                <a:latin typeface="Times New Roman" panose="02020603050405020304" pitchFamily="18" charset="0"/>
                <a:ea typeface="Times New Roman" panose="02020603050405020304" pitchFamily="18" charset="0"/>
              </a:rPr>
              <a:t>The concept of biosphere compatibility of cities and settlements developing people. The concept determines that Nature is an absolute value, which is higher than a human. </a:t>
            </a:r>
          </a:p>
          <a:p>
            <a:pPr marL="342900" indent="-342900" algn="just">
              <a:buAutoNum type="arabicPeriod"/>
            </a:pPr>
            <a:endParaRPr lang="en-US" dirty="0">
              <a:latin typeface="Times New Roman" panose="02020603050405020304" pitchFamily="18" charset="0"/>
              <a:ea typeface="Times New Roman" panose="02020603050405020304" pitchFamily="18" charset="0"/>
            </a:endParaRPr>
          </a:p>
          <a:p>
            <a:pPr marL="342900" indent="-342900" algn="just">
              <a:buAutoNum type="arabicPeriod"/>
            </a:pPr>
            <a:r>
              <a:rPr lang="en-US" dirty="0">
                <a:latin typeface="Times New Roman" panose="02020603050405020304" pitchFamily="18" charset="0"/>
                <a:ea typeface="Times New Roman" panose="02020603050405020304" pitchFamily="18" charset="0"/>
              </a:rPr>
              <a:t>“Smart city". It is a, first of all, urban planning concept of ensuring a high quality of life.</a:t>
            </a:r>
            <a:endParaRPr lang="ru-RU" dirty="0"/>
          </a:p>
        </p:txBody>
      </p:sp>
    </p:spTree>
    <p:extLst>
      <p:ext uri="{BB962C8B-B14F-4D97-AF65-F5344CB8AC3E}">
        <p14:creationId xmlns:p14="http://schemas.microsoft.com/office/powerpoint/2010/main" val="16340770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вал 1">
            <a:extLst>
              <a:ext uri="{FF2B5EF4-FFF2-40B4-BE49-F238E27FC236}">
                <a16:creationId xmlns:a16="http://schemas.microsoft.com/office/drawing/2014/main" id="{D482ED10-5CDD-7C48-8C8A-CDD3FB67B571}"/>
              </a:ext>
            </a:extLst>
          </p:cNvPr>
          <p:cNvSpPr/>
          <p:nvPr/>
        </p:nvSpPr>
        <p:spPr>
          <a:xfrm>
            <a:off x="924128" y="1446809"/>
            <a:ext cx="2003898" cy="20038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Овал 6">
            <a:extLst>
              <a:ext uri="{FF2B5EF4-FFF2-40B4-BE49-F238E27FC236}">
                <a16:creationId xmlns:a16="http://schemas.microsoft.com/office/drawing/2014/main" id="{7FE4D2F7-DED5-0340-94FD-F5EC4DD78D55}"/>
              </a:ext>
            </a:extLst>
          </p:cNvPr>
          <p:cNvSpPr/>
          <p:nvPr/>
        </p:nvSpPr>
        <p:spPr>
          <a:xfrm>
            <a:off x="3774888" y="1446809"/>
            <a:ext cx="2003898" cy="20038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Овал 7">
            <a:extLst>
              <a:ext uri="{FF2B5EF4-FFF2-40B4-BE49-F238E27FC236}">
                <a16:creationId xmlns:a16="http://schemas.microsoft.com/office/drawing/2014/main" id="{7FB77098-C2D7-4644-BA7B-2A0343235F05}"/>
              </a:ext>
            </a:extLst>
          </p:cNvPr>
          <p:cNvSpPr/>
          <p:nvPr/>
        </p:nvSpPr>
        <p:spPr>
          <a:xfrm>
            <a:off x="6625648" y="1446809"/>
            <a:ext cx="2003898" cy="20038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Овал 9">
            <a:extLst>
              <a:ext uri="{FF2B5EF4-FFF2-40B4-BE49-F238E27FC236}">
                <a16:creationId xmlns:a16="http://schemas.microsoft.com/office/drawing/2014/main" id="{30CDC75E-D53F-DF42-8541-0DE82795EFAD}"/>
              </a:ext>
            </a:extLst>
          </p:cNvPr>
          <p:cNvSpPr/>
          <p:nvPr/>
        </p:nvSpPr>
        <p:spPr>
          <a:xfrm>
            <a:off x="9476407" y="1446809"/>
            <a:ext cx="2003898" cy="20038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Rectangle 14">
            <a:extLst>
              <a:ext uri="{FF2B5EF4-FFF2-40B4-BE49-F238E27FC236}">
                <a16:creationId xmlns:a16="http://schemas.microsoft.com/office/drawing/2014/main" id="{D0F87194-CD40-7744-B14B-26CD8BE0C845}"/>
              </a:ext>
            </a:extLst>
          </p:cNvPr>
          <p:cNvSpPr/>
          <p:nvPr/>
        </p:nvSpPr>
        <p:spPr>
          <a:xfrm>
            <a:off x="810064" y="3924950"/>
            <a:ext cx="2232025" cy="2272417"/>
          </a:xfrm>
          <a:prstGeom prst="rect">
            <a:avLst/>
          </a:prstGeom>
        </p:spPr>
        <p:txBody>
          <a:bodyPr>
            <a:spAutoFit/>
          </a:bodyPr>
          <a:lstStyle/>
          <a:p>
            <a:pPr algn="just">
              <a:lnSpc>
                <a:spcPts val="1651"/>
              </a:lnSpc>
              <a:spcAft>
                <a:spcPts val="1500"/>
              </a:spcAft>
              <a:defRPr/>
            </a:pPr>
            <a:r>
              <a:rPr lang="en-US" dirty="0">
                <a:latin typeface="Times New Roman" panose="02020603050405020304" pitchFamily="18" charset="0"/>
                <a:ea typeface="Calibri" panose="020F0502020204030204" pitchFamily="34" charset="0"/>
              </a:rPr>
              <a:t>the </a:t>
            </a:r>
            <a:r>
              <a:rPr lang="en-US" b="1" u="sng" dirty="0">
                <a:latin typeface="Times New Roman" panose="02020603050405020304" pitchFamily="18" charset="0"/>
                <a:ea typeface="Calibri" panose="020F0502020204030204" pitchFamily="34" charset="0"/>
              </a:rPr>
              <a:t>adaptability</a:t>
            </a:r>
            <a:r>
              <a:rPr lang="en-US" dirty="0">
                <a:latin typeface="Times New Roman" panose="02020603050405020304" pitchFamily="18" charset="0"/>
                <a:ea typeface="Calibri" panose="020F0502020204030204" pitchFamily="34" charset="0"/>
              </a:rPr>
              <a:t> of the urban environment is considered as a fundamental basis for solving design problems to ensure comfortable and safe conditions for human life</a:t>
            </a:r>
            <a:endParaRPr lang="en-US" sz="1200" dirty="0">
              <a:solidFill>
                <a:schemeClr val="bg2">
                  <a:lumMod val="50000"/>
                </a:schemeClr>
              </a:solidFill>
              <a:latin typeface="Helvetica" pitchFamily="2" charset="0"/>
              <a:ea typeface="Times New Roman" panose="02020603050405020304" pitchFamily="18" charset="0"/>
              <a:cs typeface="Helvetica Light"/>
            </a:endParaRPr>
          </a:p>
        </p:txBody>
      </p:sp>
      <p:sp>
        <p:nvSpPr>
          <p:cNvPr id="12" name="Rectangle 14">
            <a:extLst>
              <a:ext uri="{FF2B5EF4-FFF2-40B4-BE49-F238E27FC236}">
                <a16:creationId xmlns:a16="http://schemas.microsoft.com/office/drawing/2014/main" id="{BB7214BD-44DB-8243-A865-AB239C93A44C}"/>
              </a:ext>
            </a:extLst>
          </p:cNvPr>
          <p:cNvSpPr/>
          <p:nvPr/>
        </p:nvSpPr>
        <p:spPr>
          <a:xfrm>
            <a:off x="3622803" y="3924950"/>
            <a:ext cx="2232025" cy="2054409"/>
          </a:xfrm>
          <a:prstGeom prst="rect">
            <a:avLst/>
          </a:prstGeom>
        </p:spPr>
        <p:txBody>
          <a:bodyPr>
            <a:spAutoFit/>
          </a:bodyPr>
          <a:lstStyle/>
          <a:p>
            <a:pPr algn="just">
              <a:lnSpc>
                <a:spcPts val="1651"/>
              </a:lnSpc>
              <a:spcAft>
                <a:spcPts val="1500"/>
              </a:spcAft>
              <a:defRPr/>
            </a:pPr>
            <a:r>
              <a:rPr lang="en-US" b="1" u="sng" dirty="0">
                <a:latin typeface="Times New Roman" panose="02020603050405020304" pitchFamily="18" charset="0"/>
                <a:ea typeface="Calibri" panose="020F0502020204030204" pitchFamily="34" charset="0"/>
              </a:rPr>
              <a:t>Climate adaptation </a:t>
            </a:r>
            <a:r>
              <a:rPr lang="en-US" dirty="0">
                <a:latin typeface="Times New Roman" panose="02020603050405020304" pitchFamily="18" charset="0"/>
                <a:ea typeface="Calibri" panose="020F0502020204030204" pitchFamily="34" charset="0"/>
              </a:rPr>
              <a:t>is aimed at improving environmental conditions and controlling the microclimate of the entire environment, considering the individual needs</a:t>
            </a:r>
            <a:endParaRPr lang="en-US" dirty="0">
              <a:solidFill>
                <a:schemeClr val="bg2">
                  <a:lumMod val="50000"/>
                </a:schemeClr>
              </a:solidFill>
              <a:latin typeface="Helvetica" pitchFamily="2" charset="0"/>
              <a:ea typeface="Times New Roman" panose="02020603050405020304" pitchFamily="18" charset="0"/>
              <a:cs typeface="Helvetica Light"/>
            </a:endParaRPr>
          </a:p>
        </p:txBody>
      </p:sp>
      <p:sp>
        <p:nvSpPr>
          <p:cNvPr id="13" name="Rectangle 14">
            <a:extLst>
              <a:ext uri="{FF2B5EF4-FFF2-40B4-BE49-F238E27FC236}">
                <a16:creationId xmlns:a16="http://schemas.microsoft.com/office/drawing/2014/main" id="{F851A310-1018-7649-9768-F4BD791B2F61}"/>
              </a:ext>
            </a:extLst>
          </p:cNvPr>
          <p:cNvSpPr/>
          <p:nvPr/>
        </p:nvSpPr>
        <p:spPr>
          <a:xfrm>
            <a:off x="6435542" y="3924950"/>
            <a:ext cx="2232025" cy="1618392"/>
          </a:xfrm>
          <a:prstGeom prst="rect">
            <a:avLst/>
          </a:prstGeom>
        </p:spPr>
        <p:txBody>
          <a:bodyPr>
            <a:spAutoFit/>
          </a:bodyPr>
          <a:lstStyle/>
          <a:p>
            <a:pPr algn="just">
              <a:lnSpc>
                <a:spcPts val="1651"/>
              </a:lnSpc>
              <a:spcAft>
                <a:spcPts val="1500"/>
              </a:spcAft>
              <a:defRPr/>
            </a:pPr>
            <a:r>
              <a:rPr lang="en-US" dirty="0">
                <a:latin typeface="Times New Roman" panose="02020603050405020304" pitchFamily="18" charset="0"/>
                <a:ea typeface="Calibri" panose="020F0502020204030204" pitchFamily="34" charset="0"/>
              </a:rPr>
              <a:t>the search for </a:t>
            </a:r>
            <a:r>
              <a:rPr lang="en-US" b="1" u="sng" dirty="0">
                <a:latin typeface="Times New Roman" panose="02020603050405020304" pitchFamily="18" charset="0"/>
                <a:ea typeface="Calibri" panose="020F0502020204030204" pitchFamily="34" charset="0"/>
              </a:rPr>
              <a:t>new forms</a:t>
            </a:r>
            <a:r>
              <a:rPr lang="en-US" dirty="0">
                <a:latin typeface="Times New Roman" panose="02020603050405020304" pitchFamily="18" charset="0"/>
                <a:ea typeface="Calibri" panose="020F0502020204030204" pitchFamily="34" charset="0"/>
              </a:rPr>
              <a:t> of intra-environment interactions that regulate the parameters of the environment</a:t>
            </a:r>
            <a:endParaRPr lang="en-US" sz="1200" dirty="0">
              <a:solidFill>
                <a:schemeClr val="bg2">
                  <a:lumMod val="50000"/>
                </a:schemeClr>
              </a:solidFill>
              <a:latin typeface="Helvetica" pitchFamily="2" charset="0"/>
              <a:ea typeface="Times New Roman" panose="02020603050405020304" pitchFamily="18" charset="0"/>
              <a:cs typeface="Helvetica Light"/>
            </a:endParaRPr>
          </a:p>
        </p:txBody>
      </p:sp>
      <p:sp>
        <p:nvSpPr>
          <p:cNvPr id="14" name="Rectangle 14">
            <a:extLst>
              <a:ext uri="{FF2B5EF4-FFF2-40B4-BE49-F238E27FC236}">
                <a16:creationId xmlns:a16="http://schemas.microsoft.com/office/drawing/2014/main" id="{B92CB462-A580-B14A-B154-67C96C76F57D}"/>
              </a:ext>
            </a:extLst>
          </p:cNvPr>
          <p:cNvSpPr/>
          <p:nvPr/>
        </p:nvSpPr>
        <p:spPr>
          <a:xfrm>
            <a:off x="9248280" y="3924950"/>
            <a:ext cx="2232025" cy="1836400"/>
          </a:xfrm>
          <a:prstGeom prst="rect">
            <a:avLst/>
          </a:prstGeom>
        </p:spPr>
        <p:txBody>
          <a:bodyPr>
            <a:spAutoFit/>
          </a:bodyPr>
          <a:lstStyle/>
          <a:p>
            <a:pPr algn="just">
              <a:lnSpc>
                <a:spcPts val="1651"/>
              </a:lnSpc>
              <a:spcAft>
                <a:spcPts val="1500"/>
              </a:spcAft>
              <a:defRPr/>
            </a:pPr>
            <a:r>
              <a:rPr lang="en-US" dirty="0">
                <a:latin typeface="Times New Roman" panose="02020603050405020304" pitchFamily="18" charset="0"/>
                <a:ea typeface="Calibri" panose="020F0502020204030204" pitchFamily="34" charset="0"/>
              </a:rPr>
              <a:t>development of means for </a:t>
            </a:r>
            <a:r>
              <a:rPr lang="en-US" b="1" u="sng" dirty="0">
                <a:latin typeface="Times New Roman" panose="02020603050405020304" pitchFamily="18" charset="0"/>
                <a:ea typeface="Calibri" panose="020F0502020204030204" pitchFamily="34" charset="0"/>
              </a:rPr>
              <a:t>transformation elements </a:t>
            </a:r>
            <a:r>
              <a:rPr lang="en-US" dirty="0">
                <a:latin typeface="Times New Roman" panose="02020603050405020304" pitchFamily="18" charset="0"/>
                <a:ea typeface="Calibri" panose="020F0502020204030204" pitchFamily="34" charset="0"/>
              </a:rPr>
              <a:t>of the environment, from mobile design to transformable architectural objects</a:t>
            </a:r>
            <a:endParaRPr lang="en-US" dirty="0">
              <a:solidFill>
                <a:schemeClr val="bg2">
                  <a:lumMod val="50000"/>
                </a:schemeClr>
              </a:solidFill>
              <a:latin typeface="Helvetica" pitchFamily="2" charset="0"/>
              <a:ea typeface="Times New Roman" panose="02020603050405020304" pitchFamily="18" charset="0"/>
              <a:cs typeface="Helvetica Light"/>
            </a:endParaRPr>
          </a:p>
        </p:txBody>
      </p:sp>
      <p:sp>
        <p:nvSpPr>
          <p:cNvPr id="16" name="Title 1">
            <a:extLst>
              <a:ext uri="{FF2B5EF4-FFF2-40B4-BE49-F238E27FC236}">
                <a16:creationId xmlns:a16="http://schemas.microsoft.com/office/drawing/2014/main" id="{6D328605-E867-4B44-A659-7D0A186E5E4E}"/>
              </a:ext>
            </a:extLst>
          </p:cNvPr>
          <p:cNvSpPr>
            <a:spLocks noGrp="1"/>
          </p:cNvSpPr>
          <p:nvPr>
            <p:ph type="title"/>
          </p:nvPr>
        </p:nvSpPr>
        <p:spPr>
          <a:xfrm>
            <a:off x="1169720" y="323560"/>
            <a:ext cx="10693729" cy="632402"/>
          </a:xfrm>
        </p:spPr>
        <p:txBody>
          <a:bodyPr/>
          <a:lstStyle/>
          <a:p>
            <a:r>
              <a:rPr lang="en-US" dirty="0"/>
              <a:t>The concept of adaptive urban planning</a:t>
            </a:r>
          </a:p>
        </p:txBody>
      </p:sp>
    </p:spTree>
    <p:extLst>
      <p:ext uri="{BB962C8B-B14F-4D97-AF65-F5344CB8AC3E}">
        <p14:creationId xmlns:p14="http://schemas.microsoft.com/office/powerpoint/2010/main" val="41241779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3">
            <a:extLst>
              <a:ext uri="{FF2B5EF4-FFF2-40B4-BE49-F238E27FC236}">
                <a16:creationId xmlns:a16="http://schemas.microsoft.com/office/drawing/2014/main" id="{44E212AD-D7BF-3143-B9B3-E8D689089AE1}"/>
              </a:ext>
            </a:extLst>
          </p:cNvPr>
          <p:cNvSpPr txBox="1">
            <a:spLocks/>
          </p:cNvSpPr>
          <p:nvPr/>
        </p:nvSpPr>
        <p:spPr>
          <a:xfrm>
            <a:off x="93249" y="1504443"/>
            <a:ext cx="7258708" cy="3693140"/>
          </a:xfrm>
          <a:prstGeom prst="rect">
            <a:avLst/>
          </a:prstGeom>
        </p:spPr>
        <p:txBody>
          <a:bodyPr lIns="121920" tIns="60960" rIns="121920" bIns="60960" numCol="1" spcCol="360000"/>
          <a:lstStyle/>
          <a:p>
            <a:pPr indent="180340" algn="just">
              <a:lnSpc>
                <a:spcPct val="150000"/>
              </a:lnSpc>
              <a:spcAft>
                <a:spcPts val="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 control the amount of solar radiation reaching the public space by providing different gradients of sun and shade;</a:t>
            </a:r>
            <a:endParaRPr lang="ru-RU" sz="2800" dirty="0">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50000"/>
              </a:lnSpc>
              <a:spcAft>
                <a:spcPts val="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 use the influence of green spaces on thermal comfort in cities and human bioclimatic parameters;</a:t>
            </a:r>
            <a:endParaRPr lang="ru-RU" sz="2800" dirty="0">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50000"/>
              </a:lnSpc>
              <a:spcAft>
                <a:spcPts val="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 consider the effects of wind by providing wind protection in winter or by stimulating ventilation cooling in summer;</a:t>
            </a:r>
            <a:endParaRPr lang="ru-RU" sz="2800" dirty="0">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50000"/>
              </a:lnSpc>
              <a:spcAft>
                <a:spcPts val="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 regulate air temperature and relative humidity by combining parameters such as evaporation and aeration;</a:t>
            </a:r>
            <a:endParaRPr lang="ru-RU" sz="2800" dirty="0">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50000"/>
              </a:lnSpc>
              <a:spcAft>
                <a:spcPts val="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 optimize heat loss from surfaces by reflecting as much solar radiation as possible and releasing heat.</a:t>
            </a:r>
            <a:endParaRPr lang="ru-RU" sz="28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Стрелка: вправо 1">
            <a:extLst>
              <a:ext uri="{FF2B5EF4-FFF2-40B4-BE49-F238E27FC236}">
                <a16:creationId xmlns:a16="http://schemas.microsoft.com/office/drawing/2014/main" id="{A79950F2-A5A0-486E-9841-FC15D21CD90D}"/>
              </a:ext>
            </a:extLst>
          </p:cNvPr>
          <p:cNvSpPr/>
          <p:nvPr/>
        </p:nvSpPr>
        <p:spPr>
          <a:xfrm>
            <a:off x="7654565" y="1847654"/>
            <a:ext cx="923827" cy="430804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a:extLst>
              <a:ext uri="{FF2B5EF4-FFF2-40B4-BE49-F238E27FC236}">
                <a16:creationId xmlns:a16="http://schemas.microsoft.com/office/drawing/2014/main" id="{D82782B8-62E9-4549-954B-DC6277AAC946}"/>
              </a:ext>
            </a:extLst>
          </p:cNvPr>
          <p:cNvSpPr/>
          <p:nvPr/>
        </p:nvSpPr>
        <p:spPr>
          <a:xfrm>
            <a:off x="8623936" y="3010894"/>
            <a:ext cx="3666388" cy="1981568"/>
          </a:xfrm>
          <a:prstGeom prst="rect">
            <a:avLst/>
          </a:prstGeom>
        </p:spPr>
        <p:txBody>
          <a:bodyPr wrap="none">
            <a:spAutoFit/>
          </a:bodyPr>
          <a:lstStyle/>
          <a:p>
            <a:r>
              <a:rPr lang="en-US" b="1" dirty="0">
                <a:latin typeface="Times New Roman" panose="02020603050405020304" pitchFamily="18" charset="0"/>
                <a:ea typeface="Calibri" panose="020F0502020204030204" pitchFamily="34" charset="0"/>
              </a:rPr>
              <a:t>Main categories of spatial elements </a:t>
            </a:r>
          </a:p>
          <a:p>
            <a:pPr marL="342900" indent="-342900" algn="ctr">
              <a:lnSpc>
                <a:spcPct val="150000"/>
              </a:lnSpc>
              <a:buFont typeface="+mj-lt"/>
              <a:buAutoNum type="arabicPeriod"/>
            </a:pPr>
            <a:r>
              <a:rPr lang="en-US" dirty="0">
                <a:latin typeface="Times New Roman" panose="02020603050405020304" pitchFamily="18" charset="0"/>
                <a:cs typeface="Times New Roman" panose="02020603050405020304" pitchFamily="18" charset="0"/>
              </a:rPr>
              <a:t>green vegetation</a:t>
            </a:r>
          </a:p>
          <a:p>
            <a:pPr marL="342900" indent="-342900" algn="ctr">
              <a:lnSpc>
                <a:spcPct val="150000"/>
              </a:lnSpc>
              <a:buFont typeface="+mj-lt"/>
              <a:buAutoNum type="arabicPeriod"/>
            </a:pPr>
            <a:r>
              <a:rPr lang="en-US" dirty="0">
                <a:latin typeface="Times New Roman" panose="02020603050405020304" pitchFamily="18" charset="0"/>
                <a:cs typeface="Times New Roman" panose="02020603050405020304" pitchFamily="18" charset="0"/>
              </a:rPr>
              <a:t> shading devices </a:t>
            </a:r>
          </a:p>
          <a:p>
            <a:pPr marL="342900" indent="-342900" algn="ctr">
              <a:lnSpc>
                <a:spcPct val="150000"/>
              </a:lnSpc>
              <a:buFont typeface="+mj-lt"/>
              <a:buAutoNum type="arabicPeriod"/>
            </a:pPr>
            <a:r>
              <a:rPr lang="en-US" dirty="0">
                <a:latin typeface="Times New Roman" panose="02020603050405020304" pitchFamily="18" charset="0"/>
                <a:cs typeface="Times New Roman" panose="02020603050405020304" pitchFamily="18" charset="0"/>
              </a:rPr>
              <a:t>surface materials </a:t>
            </a:r>
          </a:p>
          <a:p>
            <a:pPr marL="342900" indent="-342900" algn="ctr">
              <a:lnSpc>
                <a:spcPct val="150000"/>
              </a:lnSpc>
              <a:buFont typeface="+mj-lt"/>
              <a:buAutoNum type="arabicPeriod"/>
            </a:pPr>
            <a:r>
              <a:rPr lang="en-US" dirty="0">
                <a:latin typeface="Times New Roman" panose="02020603050405020304" pitchFamily="18" charset="0"/>
                <a:cs typeface="Times New Roman" panose="02020603050405020304" pitchFamily="18" charset="0"/>
              </a:rPr>
              <a:t>aquatic resources</a:t>
            </a:r>
            <a:endParaRPr lang="ru-RU" dirty="0">
              <a:latin typeface="Times New Roman" panose="02020603050405020304" pitchFamily="18" charset="0"/>
              <a:cs typeface="Times New Roman" panose="02020603050405020304" pitchFamily="18" charset="0"/>
            </a:endParaRPr>
          </a:p>
        </p:txBody>
      </p:sp>
      <p:sp>
        <p:nvSpPr>
          <p:cNvPr id="9" name="Title 1">
            <a:extLst>
              <a:ext uri="{FF2B5EF4-FFF2-40B4-BE49-F238E27FC236}">
                <a16:creationId xmlns:a16="http://schemas.microsoft.com/office/drawing/2014/main" id="{9BAC19C1-37EF-441D-A8CC-572EE3379B41}"/>
              </a:ext>
            </a:extLst>
          </p:cNvPr>
          <p:cNvSpPr>
            <a:spLocks noGrp="1"/>
          </p:cNvSpPr>
          <p:nvPr>
            <p:ph type="title"/>
          </p:nvPr>
        </p:nvSpPr>
        <p:spPr>
          <a:xfrm>
            <a:off x="1009464" y="236659"/>
            <a:ext cx="10693729" cy="632402"/>
          </a:xfrm>
        </p:spPr>
        <p:txBody>
          <a:bodyPr/>
          <a:lstStyle/>
          <a:p>
            <a:r>
              <a:rPr lang="en-US" dirty="0"/>
              <a:t>Climate-adaptive urban design </a:t>
            </a:r>
          </a:p>
        </p:txBody>
      </p:sp>
    </p:spTree>
    <p:extLst>
      <p:ext uri="{BB962C8B-B14F-4D97-AF65-F5344CB8AC3E}">
        <p14:creationId xmlns:p14="http://schemas.microsoft.com/office/powerpoint/2010/main" val="14605650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https://and-studio.ru/image/blog/watermark/patrik-blank/gallery-34483-1431-272794.jpg">
            <a:extLst>
              <a:ext uri="{FF2B5EF4-FFF2-40B4-BE49-F238E27FC236}">
                <a16:creationId xmlns:a16="http://schemas.microsoft.com/office/drawing/2014/main" id="{679C3CB6-62EB-4475-8EBB-62E8ED17BF7E}"/>
              </a:ext>
            </a:extLst>
          </p:cNvPr>
          <p:cNvPicPr/>
          <p:nvPr/>
        </p:nvPicPr>
        <p:blipFill rotWithShape="1">
          <a:blip r:embed="rId2" cstate="print">
            <a:extLst>
              <a:ext uri="{28A0092B-C50C-407E-A947-70E740481C1C}">
                <a14:useLocalDpi xmlns:a14="http://schemas.microsoft.com/office/drawing/2010/main" val="0"/>
              </a:ext>
            </a:extLst>
          </a:blip>
          <a:srcRect b="8907"/>
          <a:stretch/>
        </p:blipFill>
        <p:spPr bwMode="auto">
          <a:xfrm>
            <a:off x="20" y="1016000"/>
            <a:ext cx="6095980" cy="3429000"/>
          </a:xfrm>
          <a:prstGeom prst="rect">
            <a:avLst/>
          </a:prstGeom>
          <a:noFill/>
        </p:spPr>
      </p:pic>
      <p:pic>
        <p:nvPicPr>
          <p:cNvPr id="10" name="Рисунок 9" descr="https://i.pinimg.com/originals/13/ac/90/13ac90beeb455332583e0e5fe4a1a7e2.jpg">
            <a:extLst>
              <a:ext uri="{FF2B5EF4-FFF2-40B4-BE49-F238E27FC236}">
                <a16:creationId xmlns:a16="http://schemas.microsoft.com/office/drawing/2014/main" id="{9DC93906-844C-4B51-BA30-A2899E99465F}"/>
              </a:ext>
            </a:extLst>
          </p:cNvPr>
          <p:cNvPicPr/>
          <p:nvPr/>
        </p:nvPicPr>
        <p:blipFill rotWithShape="1">
          <a:blip r:embed="rId3" cstate="print">
            <a:extLst>
              <a:ext uri="{28A0092B-C50C-407E-A947-70E740481C1C}">
                <a14:useLocalDpi xmlns:a14="http://schemas.microsoft.com/office/drawing/2010/main" val="0"/>
              </a:ext>
            </a:extLst>
          </a:blip>
          <a:srcRect t="2114" b="20832"/>
          <a:stretch/>
        </p:blipFill>
        <p:spPr bwMode="auto">
          <a:xfrm>
            <a:off x="6096000" y="1016000"/>
            <a:ext cx="6096000" cy="3429000"/>
          </a:xfrm>
          <a:prstGeom prst="rect">
            <a:avLst/>
          </a:prstGeom>
          <a:noFill/>
        </p:spPr>
      </p:pic>
      <p:pic>
        <p:nvPicPr>
          <p:cNvPr id="12" name="Рисунок 11" descr="https://mvlife.ru/assets/images/journal/a-house-in-nha-trang/1.jpg">
            <a:extLst>
              <a:ext uri="{FF2B5EF4-FFF2-40B4-BE49-F238E27FC236}">
                <a16:creationId xmlns:a16="http://schemas.microsoft.com/office/drawing/2014/main" id="{7E405C04-ED29-49FA-9CC4-2A91680A5F68}"/>
              </a:ext>
            </a:extLst>
          </p:cNvPr>
          <p:cNvPicPr/>
          <p:nvPr/>
        </p:nvPicPr>
        <p:blipFill rotWithShape="1">
          <a:blip r:embed="rId4" cstate="print">
            <a:extLst>
              <a:ext uri="{28A0092B-C50C-407E-A947-70E740481C1C}">
                <a14:useLocalDpi xmlns:a14="http://schemas.microsoft.com/office/drawing/2010/main" val="0"/>
              </a:ext>
            </a:extLst>
          </a:blip>
          <a:srcRect t="2776" b="27564"/>
          <a:stretch/>
        </p:blipFill>
        <p:spPr bwMode="auto">
          <a:xfrm>
            <a:off x="20" y="4445000"/>
            <a:ext cx="6095980" cy="3429000"/>
          </a:xfrm>
          <a:prstGeom prst="rect">
            <a:avLst/>
          </a:prstGeom>
          <a:noFill/>
        </p:spPr>
      </p:pic>
      <p:pic>
        <p:nvPicPr>
          <p:cNvPr id="9" name="Рисунок 8" descr="http://photoshare.ru/data/0/397/1/3nhn7d-ejh.jpg?4">
            <a:extLst>
              <a:ext uri="{FF2B5EF4-FFF2-40B4-BE49-F238E27FC236}">
                <a16:creationId xmlns:a16="http://schemas.microsoft.com/office/drawing/2014/main" id="{ED0C6E09-A9B9-4A8A-8F93-878CC89C9EEB}"/>
              </a:ext>
            </a:extLst>
          </p:cNvPr>
          <p:cNvPicPr/>
          <p:nvPr/>
        </p:nvPicPr>
        <p:blipFill rotWithShape="1">
          <a:blip r:embed="rId5">
            <a:extLst>
              <a:ext uri="{28A0092B-C50C-407E-A947-70E740481C1C}">
                <a14:useLocalDpi xmlns:a14="http://schemas.microsoft.com/office/drawing/2010/main" val="0"/>
              </a:ext>
            </a:extLst>
          </a:blip>
          <a:srcRect t="9747" b="15253"/>
          <a:stretch/>
        </p:blipFill>
        <p:spPr bwMode="auto">
          <a:xfrm>
            <a:off x="6096000" y="4445000"/>
            <a:ext cx="6096000" cy="3429000"/>
          </a:xfrm>
          <a:prstGeom prst="rect">
            <a:avLst/>
          </a:prstGeom>
          <a:noFill/>
          <a:extLst>
            <a:ext uri="{53640926-AAD7-44D8-BBD7-CCE9431645EC}">
              <a14:shadowObscured xmlns:a14="http://schemas.microsoft.com/office/drawing/2010/main"/>
            </a:ext>
          </a:extLst>
        </p:spPr>
      </p:pic>
      <p:sp>
        <p:nvSpPr>
          <p:cNvPr id="11" name="Заголовок 1">
            <a:extLst>
              <a:ext uri="{FF2B5EF4-FFF2-40B4-BE49-F238E27FC236}">
                <a16:creationId xmlns:a16="http://schemas.microsoft.com/office/drawing/2014/main" id="{3CB0DA2D-1B32-0C47-8E90-3FCEFBA5DEF3}"/>
              </a:ext>
            </a:extLst>
          </p:cNvPr>
          <p:cNvSpPr txBox="1">
            <a:spLocks/>
          </p:cNvSpPr>
          <p:nvPr/>
        </p:nvSpPr>
        <p:spPr>
          <a:xfrm>
            <a:off x="4286858" y="3777554"/>
            <a:ext cx="3618284" cy="1345720"/>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endParaRPr lang="en-US" altLang="ru-RU" sz="2800" b="1" kern="1200" cap="all" dirty="0">
              <a:solidFill>
                <a:srgbClr val="080808"/>
              </a:solidFill>
              <a:latin typeface="+mj-lt"/>
              <a:ea typeface="+mj-ea"/>
              <a:cs typeface="+mj-cs"/>
            </a:endParaRPr>
          </a:p>
        </p:txBody>
      </p:sp>
      <p:sp>
        <p:nvSpPr>
          <p:cNvPr id="13" name="Title 1">
            <a:extLst>
              <a:ext uri="{FF2B5EF4-FFF2-40B4-BE49-F238E27FC236}">
                <a16:creationId xmlns:a16="http://schemas.microsoft.com/office/drawing/2014/main" id="{F74C4225-A885-4630-A51B-241B11012CB8}"/>
              </a:ext>
            </a:extLst>
          </p:cNvPr>
          <p:cNvSpPr>
            <a:spLocks noGrp="1"/>
          </p:cNvSpPr>
          <p:nvPr>
            <p:ph type="title"/>
          </p:nvPr>
        </p:nvSpPr>
        <p:spPr>
          <a:xfrm>
            <a:off x="1169720" y="323560"/>
            <a:ext cx="10693729" cy="632402"/>
          </a:xfrm>
        </p:spPr>
        <p:txBody>
          <a:bodyPr/>
          <a:lstStyle/>
          <a:p>
            <a:r>
              <a:rPr lang="en-US" dirty="0"/>
              <a:t>Vegetation as an element of urban design</a:t>
            </a:r>
          </a:p>
        </p:txBody>
      </p:sp>
    </p:spTree>
    <p:extLst>
      <p:ext uri="{BB962C8B-B14F-4D97-AF65-F5344CB8AC3E}">
        <p14:creationId xmlns:p14="http://schemas.microsoft.com/office/powerpoint/2010/main" val="37792591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pinimg.com/originals/20/60/c9/2060c9658b855244986b2c49e5c30655.jpg">
            <a:extLst>
              <a:ext uri="{FF2B5EF4-FFF2-40B4-BE49-F238E27FC236}">
                <a16:creationId xmlns:a16="http://schemas.microsoft.com/office/drawing/2014/main" id="{22E79A56-3167-4AA3-A2A6-188F3F4696E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7805" r="-1" b="5944"/>
          <a:stretch/>
        </p:blipFill>
        <p:spPr bwMode="auto">
          <a:xfrm>
            <a:off x="-1219" y="1015992"/>
            <a:ext cx="12191695" cy="6858000"/>
          </a:xfrm>
          <a:prstGeom prst="rect">
            <a:avLst/>
          </a:prstGeom>
          <a:noFill/>
          <a:extLst>
            <a:ext uri="{909E8E84-426E-40DD-AFC4-6F175D3DCCD1}">
              <a14:hiddenFill xmlns:a14="http://schemas.microsoft.com/office/drawing/2010/main">
                <a:solidFill>
                  <a:srgbClr val="FFFFFF"/>
                </a:solidFill>
              </a14:hiddenFill>
            </a:ext>
          </a:extLst>
        </p:spPr>
      </p:pic>
      <p:sp>
        <p:nvSpPr>
          <p:cNvPr id="11" name="Заголовок 1">
            <a:extLst>
              <a:ext uri="{FF2B5EF4-FFF2-40B4-BE49-F238E27FC236}">
                <a16:creationId xmlns:a16="http://schemas.microsoft.com/office/drawing/2014/main" id="{3CB0DA2D-1B32-0C47-8E90-3FCEFBA5DEF3}"/>
              </a:ext>
            </a:extLst>
          </p:cNvPr>
          <p:cNvSpPr txBox="1">
            <a:spLocks/>
          </p:cNvSpPr>
          <p:nvPr/>
        </p:nvSpPr>
        <p:spPr>
          <a:xfrm>
            <a:off x="1515632" y="2888171"/>
            <a:ext cx="3797450" cy="201411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endParaRPr lang="en-US" altLang="ru-RU" sz="4000" b="1" kern="1200" cap="all" dirty="0">
              <a:solidFill>
                <a:schemeClr val="tx1">
                  <a:lumMod val="75000"/>
                  <a:lumOff val="25000"/>
                </a:schemeClr>
              </a:solidFill>
              <a:latin typeface="+mj-lt"/>
              <a:ea typeface="+mj-ea"/>
              <a:cs typeface="+mj-cs"/>
            </a:endParaRPr>
          </a:p>
        </p:txBody>
      </p:sp>
      <p:pic>
        <p:nvPicPr>
          <p:cNvPr id="1028" name="Picture 4" descr="https://i.pinimg.com/originals/71/ce/76/71ce76b87ff528da29230d47642d7289.jpg">
            <a:extLst>
              <a:ext uri="{FF2B5EF4-FFF2-40B4-BE49-F238E27FC236}">
                <a16:creationId xmlns:a16="http://schemas.microsoft.com/office/drawing/2014/main" id="{762ADF11-EB44-4195-B469-2F27065C96C9}"/>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 b="7708"/>
          <a:stretch/>
        </p:blipFill>
        <p:spPr bwMode="auto">
          <a:xfrm>
            <a:off x="7854697" y="1838204"/>
            <a:ext cx="2606312" cy="2405492"/>
          </a:xfrm>
          <a:custGeom>
            <a:avLst/>
            <a:gdLst/>
            <a:ahLst/>
            <a:cxnLst/>
            <a:rect l="l" t="t" r="r" b="b"/>
            <a:pathLst>
              <a:path w="2442835" h="2236365">
                <a:moveTo>
                  <a:pt x="1178694" y="0"/>
                </a:moveTo>
                <a:cubicBezTo>
                  <a:pt x="1426542" y="0"/>
                  <a:pt x="1608393" y="124353"/>
                  <a:pt x="1857551" y="314024"/>
                </a:cubicBezTo>
                <a:cubicBezTo>
                  <a:pt x="1885386" y="335216"/>
                  <a:pt x="1913222" y="356156"/>
                  <a:pt x="1940168" y="376379"/>
                </a:cubicBezTo>
                <a:cubicBezTo>
                  <a:pt x="2086213" y="486125"/>
                  <a:pt x="2224133" y="589796"/>
                  <a:pt x="2315923" y="702353"/>
                </a:cubicBezTo>
                <a:cubicBezTo>
                  <a:pt x="2403676" y="809955"/>
                  <a:pt x="2442835" y="917915"/>
                  <a:pt x="2442835" y="1052431"/>
                </a:cubicBezTo>
                <a:cubicBezTo>
                  <a:pt x="2442835" y="1389589"/>
                  <a:pt x="2341663" y="1692735"/>
                  <a:pt x="2157925" y="1906050"/>
                </a:cubicBezTo>
                <a:cubicBezTo>
                  <a:pt x="2068023" y="2010385"/>
                  <a:pt x="1960192" y="2091482"/>
                  <a:pt x="1837422" y="2147045"/>
                </a:cubicBezTo>
                <a:cubicBezTo>
                  <a:pt x="1706420" y="2206285"/>
                  <a:pt x="1558592" y="2236365"/>
                  <a:pt x="1397973" y="2236365"/>
                </a:cubicBezTo>
                <a:cubicBezTo>
                  <a:pt x="1227656" y="2236365"/>
                  <a:pt x="1055033" y="2204038"/>
                  <a:pt x="885082" y="2140253"/>
                </a:cubicBezTo>
                <a:cubicBezTo>
                  <a:pt x="719588" y="2078255"/>
                  <a:pt x="562062" y="1986944"/>
                  <a:pt x="429436" y="1876226"/>
                </a:cubicBezTo>
                <a:cubicBezTo>
                  <a:pt x="294504" y="1763618"/>
                  <a:pt x="188455" y="1635487"/>
                  <a:pt x="114279" y="1495506"/>
                </a:cubicBezTo>
                <a:cubicBezTo>
                  <a:pt x="38477" y="1352411"/>
                  <a:pt x="0" y="1203340"/>
                  <a:pt x="0" y="1052431"/>
                </a:cubicBezTo>
                <a:cubicBezTo>
                  <a:pt x="0" y="900449"/>
                  <a:pt x="61386" y="811692"/>
                  <a:pt x="189137" y="641019"/>
                </a:cubicBezTo>
                <a:cubicBezTo>
                  <a:pt x="219961" y="599856"/>
                  <a:pt x="251833" y="557266"/>
                  <a:pt x="284438" y="510435"/>
                </a:cubicBezTo>
                <a:cubicBezTo>
                  <a:pt x="533598" y="152646"/>
                  <a:pt x="801051" y="0"/>
                  <a:pt x="1178694" y="0"/>
                </a:cubicBezTo>
                <a:close/>
              </a:path>
            </a:pathLst>
          </a:custGeom>
          <a:noFill/>
          <a:extLst>
            <a:ext uri="{909E8E84-426E-40DD-AFC4-6F175D3DCCD1}">
              <a14:hiddenFill xmlns:a14="http://schemas.microsoft.com/office/drawing/2010/main">
                <a:solidFill>
                  <a:srgbClr val="FFFFFF"/>
                </a:solidFill>
              </a14:hiddenFill>
            </a:ext>
          </a:extLst>
        </p:spPr>
      </p:pic>
      <p:pic>
        <p:nvPicPr>
          <p:cNvPr id="8" name="Рисунок 7" descr="http://landezine.com/wp-content/uploads/2015/06/Maria-Park-by-Bascon-08.jpg">
            <a:extLst>
              <a:ext uri="{FF2B5EF4-FFF2-40B4-BE49-F238E27FC236}">
                <a16:creationId xmlns:a16="http://schemas.microsoft.com/office/drawing/2014/main" id="{2000C158-97A0-4B8D-83B4-FC957B4F8919}"/>
              </a:ext>
            </a:extLst>
          </p:cNvPr>
          <p:cNvPicPr/>
          <p:nvPr/>
        </p:nvPicPr>
        <p:blipFill rotWithShape="1">
          <a:blip r:embed="rId4" cstate="print">
            <a:extLst>
              <a:ext uri="{28A0092B-C50C-407E-A947-70E740481C1C}">
                <a14:useLocalDpi xmlns:a14="http://schemas.microsoft.com/office/drawing/2010/main" val="0"/>
              </a:ext>
            </a:extLst>
          </a:blip>
          <a:srcRect l="14137" r="8375" b="3"/>
          <a:stretch/>
        </p:blipFill>
        <p:spPr bwMode="auto">
          <a:xfrm>
            <a:off x="6243077" y="4691142"/>
            <a:ext cx="2438717" cy="2265923"/>
          </a:xfrm>
          <a:custGeom>
            <a:avLst/>
            <a:gdLst/>
            <a:ahLst/>
            <a:cxnLst/>
            <a:rect l="l" t="t" r="r" b="b"/>
            <a:pathLst>
              <a:path w="2442835" h="2236365">
                <a:moveTo>
                  <a:pt x="1044862" y="0"/>
                </a:moveTo>
                <a:cubicBezTo>
                  <a:pt x="1215179" y="0"/>
                  <a:pt x="1387802" y="32328"/>
                  <a:pt x="1557753" y="96112"/>
                </a:cubicBezTo>
                <a:cubicBezTo>
                  <a:pt x="1723247" y="158111"/>
                  <a:pt x="1880773" y="249422"/>
                  <a:pt x="2013399" y="360139"/>
                </a:cubicBezTo>
                <a:cubicBezTo>
                  <a:pt x="2148332" y="472747"/>
                  <a:pt x="2254380" y="600878"/>
                  <a:pt x="2328556" y="740859"/>
                </a:cubicBezTo>
                <a:cubicBezTo>
                  <a:pt x="2404358" y="883954"/>
                  <a:pt x="2442835" y="1033026"/>
                  <a:pt x="2442835" y="1183934"/>
                </a:cubicBezTo>
                <a:cubicBezTo>
                  <a:pt x="2442835" y="1335916"/>
                  <a:pt x="2381449" y="1424674"/>
                  <a:pt x="2253698" y="1595346"/>
                </a:cubicBezTo>
                <a:cubicBezTo>
                  <a:pt x="2222875" y="1636509"/>
                  <a:pt x="2191002" y="1679100"/>
                  <a:pt x="2158397" y="1725930"/>
                </a:cubicBezTo>
                <a:cubicBezTo>
                  <a:pt x="1909237" y="2083719"/>
                  <a:pt x="1641784" y="2236365"/>
                  <a:pt x="1264141" y="2236365"/>
                </a:cubicBezTo>
                <a:cubicBezTo>
                  <a:pt x="1016293" y="2236365"/>
                  <a:pt x="834443" y="2112012"/>
                  <a:pt x="585284" y="1922342"/>
                </a:cubicBezTo>
                <a:cubicBezTo>
                  <a:pt x="557449" y="1901149"/>
                  <a:pt x="529613" y="1880210"/>
                  <a:pt x="502667" y="1859987"/>
                </a:cubicBezTo>
                <a:cubicBezTo>
                  <a:pt x="356623" y="1750240"/>
                  <a:pt x="218702" y="1646569"/>
                  <a:pt x="126912" y="1534012"/>
                </a:cubicBezTo>
                <a:cubicBezTo>
                  <a:pt x="39159" y="1426410"/>
                  <a:pt x="0" y="1318451"/>
                  <a:pt x="0" y="1183934"/>
                </a:cubicBezTo>
                <a:cubicBezTo>
                  <a:pt x="0" y="846776"/>
                  <a:pt x="101173" y="543630"/>
                  <a:pt x="284911" y="330315"/>
                </a:cubicBezTo>
                <a:cubicBezTo>
                  <a:pt x="374812" y="225981"/>
                  <a:pt x="482643" y="144883"/>
                  <a:pt x="605414" y="89320"/>
                </a:cubicBezTo>
                <a:cubicBezTo>
                  <a:pt x="736415" y="30080"/>
                  <a:pt x="884243" y="0"/>
                  <a:pt x="1044862" y="0"/>
                </a:cubicBezTo>
                <a:close/>
              </a:path>
            </a:pathLst>
          </a:custGeom>
          <a:noFill/>
        </p:spPr>
      </p:pic>
      <p:sp>
        <p:nvSpPr>
          <p:cNvPr id="15" name="Title 1">
            <a:extLst>
              <a:ext uri="{FF2B5EF4-FFF2-40B4-BE49-F238E27FC236}">
                <a16:creationId xmlns:a16="http://schemas.microsoft.com/office/drawing/2014/main" id="{3506817B-1D0D-4D5A-85F9-1ED8699B9D44}"/>
              </a:ext>
            </a:extLst>
          </p:cNvPr>
          <p:cNvSpPr>
            <a:spLocks noGrp="1"/>
          </p:cNvSpPr>
          <p:nvPr>
            <p:ph type="title"/>
          </p:nvPr>
        </p:nvSpPr>
        <p:spPr>
          <a:xfrm>
            <a:off x="1169720" y="323560"/>
            <a:ext cx="10693729" cy="632402"/>
          </a:xfrm>
        </p:spPr>
        <p:txBody>
          <a:bodyPr/>
          <a:lstStyle/>
          <a:p>
            <a:r>
              <a:rPr lang="en-US" dirty="0"/>
              <a:t>Artificial shading devices</a:t>
            </a:r>
          </a:p>
        </p:txBody>
      </p:sp>
    </p:spTree>
    <p:extLst>
      <p:ext uri="{BB962C8B-B14F-4D97-AF65-F5344CB8AC3E}">
        <p14:creationId xmlns:p14="http://schemas.microsoft.com/office/powerpoint/2010/main" val="17161069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https://xn--63-vlch8au.xn--p1ai/files/articles/69_mafy/1%20(16).jpg">
            <a:extLst>
              <a:ext uri="{FF2B5EF4-FFF2-40B4-BE49-F238E27FC236}">
                <a16:creationId xmlns:a16="http://schemas.microsoft.com/office/drawing/2014/main" id="{DF3BF366-10DD-41AD-829F-B80556B49408}"/>
              </a:ext>
            </a:extLst>
          </p:cNvPr>
          <p:cNvPicPr/>
          <p:nvPr/>
        </p:nvPicPr>
        <p:blipFill rotWithShape="1">
          <a:blip r:embed="rId2" cstate="print">
            <a:extLst>
              <a:ext uri="{28A0092B-C50C-407E-A947-70E740481C1C}">
                <a14:useLocalDpi xmlns:a14="http://schemas.microsoft.com/office/drawing/2010/main" val="0"/>
              </a:ext>
            </a:extLst>
          </a:blip>
          <a:srcRect l="6801" r="6803" b="-1"/>
          <a:stretch/>
        </p:blipFill>
        <p:spPr bwMode="auto">
          <a:xfrm>
            <a:off x="20" y="1016000"/>
            <a:ext cx="3728839" cy="4197368"/>
          </a:xfrm>
          <a:prstGeom prst="rect">
            <a:avLst/>
          </a:prstGeom>
          <a:noFill/>
        </p:spPr>
      </p:pic>
      <p:pic>
        <p:nvPicPr>
          <p:cNvPr id="9" name="Рисунок 8" descr="https://fontan-city.ru/wp-content/uploads/2017/03/2final-1024x727.jpg">
            <a:extLst>
              <a:ext uri="{FF2B5EF4-FFF2-40B4-BE49-F238E27FC236}">
                <a16:creationId xmlns:a16="http://schemas.microsoft.com/office/drawing/2014/main" id="{ACF9483C-F62F-48E9-AC01-3BFD10F5B107}"/>
              </a:ext>
            </a:extLst>
          </p:cNvPr>
          <p:cNvPicPr/>
          <p:nvPr/>
        </p:nvPicPr>
        <p:blipFill rotWithShape="1">
          <a:blip r:embed="rId3" cstate="print">
            <a:extLst>
              <a:ext uri="{28A0092B-C50C-407E-A947-70E740481C1C}">
                <a14:useLocalDpi xmlns:a14="http://schemas.microsoft.com/office/drawing/2010/main" val="0"/>
              </a:ext>
            </a:extLst>
          </a:blip>
          <a:srcRect r="8259" b="-4"/>
          <a:stretch/>
        </p:blipFill>
        <p:spPr bwMode="auto">
          <a:xfrm>
            <a:off x="3847755" y="1016005"/>
            <a:ext cx="3686887" cy="4197368"/>
          </a:xfrm>
          <a:custGeom>
            <a:avLst/>
            <a:gdLst/>
            <a:ahLst/>
            <a:cxnLst/>
            <a:rect l="l" t="t" r="r" b="b"/>
            <a:pathLst>
              <a:path w="3686887" h="4197368">
                <a:moveTo>
                  <a:pt x="0" y="0"/>
                </a:moveTo>
                <a:lnTo>
                  <a:pt x="3686887" y="0"/>
                </a:lnTo>
                <a:lnTo>
                  <a:pt x="3686887" y="3832811"/>
                </a:lnTo>
                <a:lnTo>
                  <a:pt x="3497100" y="3826712"/>
                </a:lnTo>
                <a:cubicBezTo>
                  <a:pt x="3497100" y="3826712"/>
                  <a:pt x="3493758" y="3826712"/>
                  <a:pt x="3493758" y="3826712"/>
                </a:cubicBezTo>
                <a:cubicBezTo>
                  <a:pt x="3426914" y="3823370"/>
                  <a:pt x="3363416" y="3823370"/>
                  <a:pt x="3296571" y="3820027"/>
                </a:cubicBezTo>
                <a:cubicBezTo>
                  <a:pt x="3065966" y="3820027"/>
                  <a:pt x="2835360" y="3820027"/>
                  <a:pt x="2608095" y="3820027"/>
                </a:cubicBezTo>
                <a:cubicBezTo>
                  <a:pt x="2384173" y="3910265"/>
                  <a:pt x="2140198" y="3833396"/>
                  <a:pt x="1919619" y="3903581"/>
                </a:cubicBezTo>
                <a:cubicBezTo>
                  <a:pt x="1685670" y="3900239"/>
                  <a:pt x="1465092" y="3970423"/>
                  <a:pt x="1234485" y="4000503"/>
                </a:cubicBezTo>
                <a:cubicBezTo>
                  <a:pt x="1060693" y="4013871"/>
                  <a:pt x="883561" y="3997160"/>
                  <a:pt x="723139" y="4067345"/>
                </a:cubicBezTo>
                <a:cubicBezTo>
                  <a:pt x="661310" y="4095753"/>
                  <a:pt x="606165" y="4128339"/>
                  <a:pt x="583188" y="4172622"/>
                </a:cubicBezTo>
                <a:lnTo>
                  <a:pt x="575662" y="4197368"/>
                </a:lnTo>
                <a:lnTo>
                  <a:pt x="0" y="4197368"/>
                </a:lnTo>
                <a:close/>
              </a:path>
            </a:pathLst>
          </a:custGeom>
          <a:noFill/>
          <a:extLst>
            <a:ext uri="{53640926-AAD7-44D8-BBD7-CCE9431645EC}">
              <a14:shadowObscured xmlns:a14="http://schemas.microsoft.com/office/drawing/2010/main"/>
            </a:ext>
          </a:extLst>
        </p:spPr>
      </p:pic>
      <p:pic>
        <p:nvPicPr>
          <p:cNvPr id="2050" name="Picture 2" descr="https://i.pinimg.com/originals/fa/47/1a/fa471a4b6a5d5477cc6957a662b7552c.jpg">
            <a:extLst>
              <a:ext uri="{FF2B5EF4-FFF2-40B4-BE49-F238E27FC236}">
                <a16:creationId xmlns:a16="http://schemas.microsoft.com/office/drawing/2014/main" id="{F4FE9F83-138F-4362-A7BF-8A99781E9DDE}"/>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5950" r="6209" b="-1"/>
          <a:stretch/>
        </p:blipFill>
        <p:spPr bwMode="auto">
          <a:xfrm>
            <a:off x="7653541" y="1016001"/>
            <a:ext cx="4538463" cy="3877247"/>
          </a:xfrm>
          <a:custGeom>
            <a:avLst/>
            <a:gdLst/>
            <a:ahLst/>
            <a:cxnLst/>
            <a:rect l="l" t="t" r="r" b="b"/>
            <a:pathLst>
              <a:path w="4538463" h="3877247">
                <a:moveTo>
                  <a:pt x="0" y="0"/>
                </a:moveTo>
                <a:lnTo>
                  <a:pt x="4538463" y="0"/>
                </a:lnTo>
                <a:lnTo>
                  <a:pt x="4538463" y="3437173"/>
                </a:lnTo>
                <a:lnTo>
                  <a:pt x="4530710" y="3429000"/>
                </a:lnTo>
                <a:cubicBezTo>
                  <a:pt x="4370289" y="3495842"/>
                  <a:pt x="4239946" y="3686344"/>
                  <a:pt x="4056129" y="3636211"/>
                </a:cubicBezTo>
                <a:cubicBezTo>
                  <a:pt x="3872313" y="3589422"/>
                  <a:pt x="3788760" y="3830055"/>
                  <a:pt x="3618310" y="3756528"/>
                </a:cubicBezTo>
                <a:cubicBezTo>
                  <a:pt x="3394389" y="3823371"/>
                  <a:pt x="3163783" y="3823371"/>
                  <a:pt x="2933176" y="3810002"/>
                </a:cubicBezTo>
                <a:cubicBezTo>
                  <a:pt x="2702570" y="3840081"/>
                  <a:pt x="2471962" y="3873503"/>
                  <a:pt x="2238015" y="3850107"/>
                </a:cubicBezTo>
                <a:cubicBezTo>
                  <a:pt x="2007408" y="3870161"/>
                  <a:pt x="1783486" y="3883529"/>
                  <a:pt x="1552880" y="3863476"/>
                </a:cubicBezTo>
                <a:cubicBezTo>
                  <a:pt x="1322274" y="3886870"/>
                  <a:pt x="1091667" y="3876844"/>
                  <a:pt x="864402" y="3860134"/>
                </a:cubicBezTo>
                <a:cubicBezTo>
                  <a:pt x="757455" y="3860134"/>
                  <a:pt x="653849" y="3856792"/>
                  <a:pt x="546902" y="3856792"/>
                </a:cubicBezTo>
                <a:cubicBezTo>
                  <a:pt x="404861" y="3850108"/>
                  <a:pt x="262821" y="3845095"/>
                  <a:pt x="120363" y="3840499"/>
                </a:cubicBezTo>
                <a:lnTo>
                  <a:pt x="0" y="3836632"/>
                </a:lnTo>
                <a:close/>
              </a:path>
            </a:pathLst>
          </a:custGeom>
          <a:noFill/>
          <a:extLst>
            <a:ext uri="{909E8E84-426E-40DD-AFC4-6F175D3DCCD1}">
              <a14:hiddenFill xmlns:a14="http://schemas.microsoft.com/office/drawing/2010/main">
                <a:solidFill>
                  <a:srgbClr val="FFFFFF"/>
                </a:solidFill>
              </a14:hiddenFill>
            </a:ext>
          </a:extLst>
        </p:spPr>
      </p:pic>
      <p:pic>
        <p:nvPicPr>
          <p:cNvPr id="2052" name="Picture 4" descr="https://i.pinimg.com/originals/64/f9/6d/64f96dc98b510efd1bd619a9397d03f2.jpg">
            <a:extLst>
              <a:ext uri="{FF2B5EF4-FFF2-40B4-BE49-F238E27FC236}">
                <a16:creationId xmlns:a16="http://schemas.microsoft.com/office/drawing/2014/main" id="{D8D48CE0-7AE2-46B3-B389-7EAE5CA2C9EC}"/>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1297" b="22128"/>
          <a:stretch/>
        </p:blipFill>
        <p:spPr bwMode="auto">
          <a:xfrm>
            <a:off x="20" y="5313691"/>
            <a:ext cx="6836830" cy="2560309"/>
          </a:xfrm>
          <a:custGeom>
            <a:avLst/>
            <a:gdLst/>
            <a:ahLst/>
            <a:cxnLst/>
            <a:rect l="l" t="t" r="r" b="b"/>
            <a:pathLst>
              <a:path w="6836850" h="2541737">
                <a:moveTo>
                  <a:pt x="0" y="0"/>
                </a:moveTo>
                <a:lnTo>
                  <a:pt x="4460098" y="0"/>
                </a:lnTo>
                <a:lnTo>
                  <a:pt x="4483996" y="31836"/>
                </a:lnTo>
                <a:cubicBezTo>
                  <a:pt x="4644419" y="28495"/>
                  <a:pt x="4627708" y="282495"/>
                  <a:pt x="4788129" y="245732"/>
                </a:cubicBezTo>
                <a:cubicBezTo>
                  <a:pt x="4754709" y="362707"/>
                  <a:pt x="4641076" y="302548"/>
                  <a:pt x="4600971" y="389443"/>
                </a:cubicBezTo>
                <a:cubicBezTo>
                  <a:pt x="4684524" y="462970"/>
                  <a:pt x="4844945" y="409497"/>
                  <a:pt x="4871683" y="563233"/>
                </a:cubicBezTo>
                <a:cubicBezTo>
                  <a:pt x="4838262" y="723655"/>
                  <a:pt x="4945210" y="703602"/>
                  <a:pt x="5032105" y="713629"/>
                </a:cubicBezTo>
                <a:cubicBezTo>
                  <a:pt x="5239317" y="733683"/>
                  <a:pt x="5439843" y="747050"/>
                  <a:pt x="5643713" y="780472"/>
                </a:cubicBezTo>
                <a:cubicBezTo>
                  <a:pt x="5693844" y="790498"/>
                  <a:pt x="5810819" y="767103"/>
                  <a:pt x="5800794" y="870709"/>
                </a:cubicBezTo>
                <a:cubicBezTo>
                  <a:pt x="5790767" y="954261"/>
                  <a:pt x="5700529" y="924184"/>
                  <a:pt x="5643713" y="927525"/>
                </a:cubicBezTo>
                <a:cubicBezTo>
                  <a:pt x="5329553" y="967632"/>
                  <a:pt x="5012052" y="904131"/>
                  <a:pt x="4701235" y="907472"/>
                </a:cubicBezTo>
                <a:cubicBezTo>
                  <a:pt x="4664472" y="907472"/>
                  <a:pt x="4657787" y="1017762"/>
                  <a:pt x="4577576" y="980999"/>
                </a:cubicBezTo>
                <a:cubicBezTo>
                  <a:pt x="4788129" y="1081263"/>
                  <a:pt x="5767372" y="1108001"/>
                  <a:pt x="6094900" y="1161474"/>
                </a:cubicBezTo>
                <a:cubicBezTo>
                  <a:pt x="5754004" y="1542477"/>
                  <a:pt x="5429817" y="1311870"/>
                  <a:pt x="5159105" y="1525765"/>
                </a:cubicBezTo>
                <a:cubicBezTo>
                  <a:pt x="5159105" y="1525765"/>
                  <a:pt x="5212580" y="1525765"/>
                  <a:pt x="5443187" y="1595950"/>
                </a:cubicBezTo>
                <a:cubicBezTo>
                  <a:pt x="5627002" y="1652765"/>
                  <a:pt x="5536765" y="1732976"/>
                  <a:pt x="6001321" y="1886715"/>
                </a:cubicBezTo>
                <a:cubicBezTo>
                  <a:pt x="5824188" y="1936846"/>
                  <a:pt x="5593581" y="1839925"/>
                  <a:pt x="5506685" y="2100610"/>
                </a:cubicBezTo>
                <a:cubicBezTo>
                  <a:pt x="5643713" y="2147401"/>
                  <a:pt x="5807477" y="2103953"/>
                  <a:pt x="5904398" y="2227611"/>
                </a:cubicBezTo>
                <a:cubicBezTo>
                  <a:pt x="5934478" y="2264375"/>
                  <a:pt x="5964557" y="2287770"/>
                  <a:pt x="6001321" y="2307821"/>
                </a:cubicBezTo>
                <a:cubicBezTo>
                  <a:pt x="5984612" y="2314507"/>
                  <a:pt x="5964557" y="2321190"/>
                  <a:pt x="5951188" y="2327874"/>
                </a:cubicBezTo>
                <a:cubicBezTo>
                  <a:pt x="5977925" y="2351271"/>
                  <a:pt x="6663060" y="2478270"/>
                  <a:pt x="6836850" y="2481613"/>
                </a:cubicBezTo>
                <a:cubicBezTo>
                  <a:pt x="6761652" y="2506679"/>
                  <a:pt x="6636845" y="2527828"/>
                  <a:pt x="6553814" y="2540165"/>
                </a:cubicBezTo>
                <a:lnTo>
                  <a:pt x="6542822" y="2541737"/>
                </a:lnTo>
                <a:lnTo>
                  <a:pt x="0" y="2541737"/>
                </a:lnTo>
                <a:close/>
              </a:path>
            </a:pathLst>
          </a:custGeom>
          <a:noFill/>
          <a:extLst>
            <a:ext uri="{909E8E84-426E-40DD-AFC4-6F175D3DCCD1}">
              <a14:hiddenFill xmlns:a14="http://schemas.microsoft.com/office/drawing/2010/main">
                <a:solidFill>
                  <a:srgbClr val="FFFFFF"/>
                </a:solidFill>
              </a14:hiddenFill>
            </a:ext>
          </a:extLst>
        </p:spPr>
      </p:pic>
      <p:sp>
        <p:nvSpPr>
          <p:cNvPr id="11" name="Заголовок 1">
            <a:extLst>
              <a:ext uri="{FF2B5EF4-FFF2-40B4-BE49-F238E27FC236}">
                <a16:creationId xmlns:a16="http://schemas.microsoft.com/office/drawing/2014/main" id="{3CB0DA2D-1B32-0C47-8E90-3FCEFBA5DEF3}"/>
              </a:ext>
            </a:extLst>
          </p:cNvPr>
          <p:cNvSpPr txBox="1">
            <a:spLocks/>
          </p:cNvSpPr>
          <p:nvPr/>
        </p:nvSpPr>
        <p:spPr>
          <a:xfrm>
            <a:off x="6343650" y="5197474"/>
            <a:ext cx="5505814" cy="147133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altLang="ru-RU" sz="3100" b="1" kern="1200" cap="all">
                <a:solidFill>
                  <a:schemeClr val="tx1"/>
                </a:solidFill>
                <a:latin typeface="+mj-lt"/>
                <a:ea typeface="+mj-ea"/>
                <a:cs typeface="+mj-cs"/>
              </a:rPr>
              <a:t>urban landscapes with natural and artificial water bodies </a:t>
            </a:r>
          </a:p>
        </p:txBody>
      </p:sp>
    </p:spTree>
    <p:extLst>
      <p:ext uri="{BB962C8B-B14F-4D97-AF65-F5344CB8AC3E}">
        <p14:creationId xmlns:p14="http://schemas.microsoft.com/office/powerpoint/2010/main" val="30572303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Прямоугольник: скругленные углы 12">
            <a:extLst>
              <a:ext uri="{FF2B5EF4-FFF2-40B4-BE49-F238E27FC236}">
                <a16:creationId xmlns:a16="http://schemas.microsoft.com/office/drawing/2014/main" id="{DE38EE33-BB5F-40F1-BD49-2C5A81796DFB}"/>
              </a:ext>
            </a:extLst>
          </p:cNvPr>
          <p:cNvSpPr/>
          <p:nvPr/>
        </p:nvSpPr>
        <p:spPr>
          <a:xfrm>
            <a:off x="2465108" y="4657689"/>
            <a:ext cx="6994689" cy="16685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скругленные углы 8">
            <a:extLst>
              <a:ext uri="{FF2B5EF4-FFF2-40B4-BE49-F238E27FC236}">
                <a16:creationId xmlns:a16="http://schemas.microsoft.com/office/drawing/2014/main" id="{BF422549-88B2-49FA-BF00-14EF8CE17B52}"/>
              </a:ext>
            </a:extLst>
          </p:cNvPr>
          <p:cNvSpPr/>
          <p:nvPr/>
        </p:nvSpPr>
        <p:spPr>
          <a:xfrm>
            <a:off x="2465107" y="2985940"/>
            <a:ext cx="6994689" cy="8861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Заголовок 1">
            <a:extLst>
              <a:ext uri="{FF2B5EF4-FFF2-40B4-BE49-F238E27FC236}">
                <a16:creationId xmlns:a16="http://schemas.microsoft.com/office/drawing/2014/main" id="{3CB0DA2D-1B32-0C47-8E90-3FCEFBA5DEF3}"/>
              </a:ext>
            </a:extLst>
          </p:cNvPr>
          <p:cNvSpPr txBox="1">
            <a:spLocks/>
          </p:cNvSpPr>
          <p:nvPr/>
        </p:nvSpPr>
        <p:spPr>
          <a:xfrm>
            <a:off x="2351583" y="0"/>
            <a:ext cx="9161147" cy="801189"/>
          </a:xfrm>
          <a:prstGeom prst="rect">
            <a:avLst/>
          </a:prstGeom>
        </p:spPr>
        <p:txBody>
          <a:bodyPr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endParaRPr lang="ru-RU" altLang="ru-RU" sz="2400" b="1" cap="all" dirty="0">
              <a:solidFill>
                <a:srgbClr val="0C4B7E"/>
              </a:solidFill>
              <a:latin typeface="Arial" panose="020B0604020202020204" pitchFamily="34" charset="0"/>
              <a:cs typeface="Arial" panose="020B0604020202020204" pitchFamily="34" charset="0"/>
            </a:endParaRPr>
          </a:p>
        </p:txBody>
      </p:sp>
      <p:sp>
        <p:nvSpPr>
          <p:cNvPr id="2" name="Овал 1">
            <a:extLst>
              <a:ext uri="{FF2B5EF4-FFF2-40B4-BE49-F238E27FC236}">
                <a16:creationId xmlns:a16="http://schemas.microsoft.com/office/drawing/2014/main" id="{4F37A125-2186-4D2B-A54B-B20F2C855DD8}"/>
              </a:ext>
            </a:extLst>
          </p:cNvPr>
          <p:cNvSpPr/>
          <p:nvPr/>
        </p:nvSpPr>
        <p:spPr>
          <a:xfrm>
            <a:off x="1338607" y="1236917"/>
            <a:ext cx="4072379" cy="1508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new urban planning concept of territorial planning considering climate change</a:t>
            </a:r>
            <a:endParaRPr lang="ru-RU" dirty="0"/>
          </a:p>
        </p:txBody>
      </p:sp>
      <p:sp>
        <p:nvSpPr>
          <p:cNvPr id="4" name="Прямоугольник 3">
            <a:extLst>
              <a:ext uri="{FF2B5EF4-FFF2-40B4-BE49-F238E27FC236}">
                <a16:creationId xmlns:a16="http://schemas.microsoft.com/office/drawing/2014/main" id="{54716070-5585-4519-B76C-11B27804256C}"/>
              </a:ext>
            </a:extLst>
          </p:cNvPr>
          <p:cNvSpPr/>
          <p:nvPr/>
        </p:nvSpPr>
        <p:spPr>
          <a:xfrm>
            <a:off x="3048000" y="3105835"/>
            <a:ext cx="5473831" cy="646331"/>
          </a:xfrm>
          <a:prstGeom prst="rect">
            <a:avLst/>
          </a:prstGeom>
        </p:spPr>
        <p:txBody>
          <a:bodyPr wrap="square">
            <a:spAutoFit/>
          </a:bodyPr>
          <a:lstStyle/>
          <a:p>
            <a:pPr algn="ctr"/>
            <a:r>
              <a:rPr lang="en-US" dirty="0">
                <a:solidFill>
                  <a:schemeClr val="bg1"/>
                </a:solidFill>
              </a:rPr>
              <a:t>N</a:t>
            </a:r>
            <a:r>
              <a:rPr lang="ru-RU" dirty="0" err="1">
                <a:solidFill>
                  <a:schemeClr val="bg1"/>
                </a:solidFill>
              </a:rPr>
              <a:t>ew</a:t>
            </a:r>
            <a:r>
              <a:rPr lang="ru-RU" dirty="0">
                <a:solidFill>
                  <a:schemeClr val="bg1"/>
                </a:solidFill>
              </a:rPr>
              <a:t> approaches </a:t>
            </a:r>
            <a:r>
              <a:rPr lang="ru-RU" dirty="0" err="1">
                <a:solidFill>
                  <a:schemeClr val="bg1"/>
                </a:solidFill>
              </a:rPr>
              <a:t>to</a:t>
            </a:r>
            <a:r>
              <a:rPr lang="ru-RU" dirty="0">
                <a:solidFill>
                  <a:schemeClr val="bg1"/>
                </a:solidFill>
              </a:rPr>
              <a:t> </a:t>
            </a:r>
            <a:r>
              <a:rPr lang="ru-RU" dirty="0" err="1">
                <a:solidFill>
                  <a:schemeClr val="bg1"/>
                </a:solidFill>
              </a:rPr>
              <a:t>the</a:t>
            </a:r>
            <a:r>
              <a:rPr lang="ru-RU" dirty="0">
                <a:solidFill>
                  <a:schemeClr val="bg1"/>
                </a:solidFill>
              </a:rPr>
              <a:t> development </a:t>
            </a:r>
            <a:r>
              <a:rPr lang="ru-RU" dirty="0" err="1">
                <a:solidFill>
                  <a:schemeClr val="bg1"/>
                </a:solidFill>
              </a:rPr>
              <a:t>of</a:t>
            </a:r>
            <a:r>
              <a:rPr lang="ru-RU" dirty="0">
                <a:solidFill>
                  <a:schemeClr val="bg1"/>
                </a:solidFill>
              </a:rPr>
              <a:t> principles </a:t>
            </a:r>
            <a:r>
              <a:rPr lang="ru-RU" dirty="0" err="1">
                <a:solidFill>
                  <a:schemeClr val="bg1"/>
                </a:solidFill>
              </a:rPr>
              <a:t>for</a:t>
            </a:r>
            <a:r>
              <a:rPr lang="ru-RU" dirty="0">
                <a:solidFill>
                  <a:schemeClr val="bg1"/>
                </a:solidFill>
              </a:rPr>
              <a:t> </a:t>
            </a:r>
            <a:r>
              <a:rPr lang="ru-RU" dirty="0" err="1">
                <a:solidFill>
                  <a:schemeClr val="bg1"/>
                </a:solidFill>
              </a:rPr>
              <a:t>the</a:t>
            </a:r>
            <a:r>
              <a:rPr lang="ru-RU" dirty="0">
                <a:solidFill>
                  <a:schemeClr val="bg1"/>
                </a:solidFill>
              </a:rPr>
              <a:t> </a:t>
            </a:r>
            <a:r>
              <a:rPr lang="ru-RU" dirty="0" err="1">
                <a:solidFill>
                  <a:schemeClr val="bg1"/>
                </a:solidFill>
              </a:rPr>
              <a:t>formation</a:t>
            </a:r>
            <a:r>
              <a:rPr lang="ru-RU" dirty="0">
                <a:solidFill>
                  <a:schemeClr val="bg1"/>
                </a:solidFill>
              </a:rPr>
              <a:t> </a:t>
            </a:r>
            <a:r>
              <a:rPr lang="ru-RU" dirty="0" err="1">
                <a:solidFill>
                  <a:schemeClr val="bg1"/>
                </a:solidFill>
              </a:rPr>
              <a:t>of</a:t>
            </a:r>
            <a:r>
              <a:rPr lang="ru-RU" dirty="0">
                <a:solidFill>
                  <a:schemeClr val="bg1"/>
                </a:solidFill>
              </a:rPr>
              <a:t> </a:t>
            </a:r>
            <a:r>
              <a:rPr lang="ru-RU" dirty="0" err="1">
                <a:solidFill>
                  <a:schemeClr val="bg1"/>
                </a:solidFill>
              </a:rPr>
              <a:t>the</a:t>
            </a:r>
            <a:r>
              <a:rPr lang="ru-RU" dirty="0">
                <a:solidFill>
                  <a:schemeClr val="bg1"/>
                </a:solidFill>
              </a:rPr>
              <a:t> urban environment</a:t>
            </a:r>
          </a:p>
        </p:txBody>
      </p:sp>
      <p:sp>
        <p:nvSpPr>
          <p:cNvPr id="12" name="Прямоугольник 11">
            <a:extLst>
              <a:ext uri="{FF2B5EF4-FFF2-40B4-BE49-F238E27FC236}">
                <a16:creationId xmlns:a16="http://schemas.microsoft.com/office/drawing/2014/main" id="{914E74E8-33F7-45AB-A0F4-7D45D30CB083}"/>
              </a:ext>
            </a:extLst>
          </p:cNvPr>
          <p:cNvSpPr/>
          <p:nvPr/>
        </p:nvSpPr>
        <p:spPr>
          <a:xfrm>
            <a:off x="3164266" y="4657689"/>
            <a:ext cx="6096000" cy="1477328"/>
          </a:xfrm>
          <a:prstGeom prst="rect">
            <a:avLst/>
          </a:prstGeom>
        </p:spPr>
        <p:txBody>
          <a:bodyPr>
            <a:spAutoFit/>
          </a:bodyPr>
          <a:lstStyle/>
          <a:p>
            <a:pPr marL="342900" indent="-342900">
              <a:buFont typeface="+mj-lt"/>
              <a:buAutoNum type="arabicPeriod"/>
            </a:pPr>
            <a:r>
              <a:rPr lang="en-GB" dirty="0">
                <a:solidFill>
                  <a:schemeClr val="bg1"/>
                </a:solidFill>
                <a:latin typeface="Times New Roman" panose="02020603050405020304" pitchFamily="18" charset="0"/>
                <a:ea typeface="Calibri" panose="020F0502020204030204" pitchFamily="34" charset="0"/>
              </a:rPr>
              <a:t>climate-adaptive design, </a:t>
            </a:r>
          </a:p>
          <a:p>
            <a:pPr marL="342900" indent="-342900">
              <a:buFont typeface="+mj-lt"/>
              <a:buAutoNum type="arabicPeriod"/>
            </a:pPr>
            <a:r>
              <a:rPr lang="en-GB" dirty="0">
                <a:solidFill>
                  <a:schemeClr val="bg1"/>
                </a:solidFill>
                <a:latin typeface="Times New Roman" panose="02020603050405020304" pitchFamily="18" charset="0"/>
                <a:ea typeface="Calibri" panose="020F0502020204030204" pitchFamily="34" charset="0"/>
              </a:rPr>
              <a:t>transformation of functionally existing types of public spaces,</a:t>
            </a:r>
          </a:p>
          <a:p>
            <a:pPr marL="342900" indent="-342900">
              <a:buFont typeface="+mj-lt"/>
              <a:buAutoNum type="arabicPeriod"/>
            </a:pPr>
            <a:r>
              <a:rPr lang="en-GB" dirty="0">
                <a:solidFill>
                  <a:schemeClr val="bg1"/>
                </a:solidFill>
                <a:latin typeface="Times New Roman" panose="02020603050405020304" pitchFamily="18" charset="0"/>
                <a:ea typeface="Calibri" panose="020F0502020204030204" pitchFamily="34" charset="0"/>
              </a:rPr>
              <a:t>the use of public low-carbon transport, </a:t>
            </a:r>
          </a:p>
          <a:p>
            <a:pPr marL="342900" indent="-342900">
              <a:buFont typeface="+mj-lt"/>
              <a:buAutoNum type="arabicPeriod"/>
            </a:pPr>
            <a:r>
              <a:rPr lang="en-GB" dirty="0">
                <a:solidFill>
                  <a:schemeClr val="bg1"/>
                </a:solidFill>
                <a:latin typeface="Times New Roman" panose="02020603050405020304" pitchFamily="18" charset="0"/>
                <a:ea typeface="Calibri" panose="020F0502020204030204" pitchFamily="34" charset="0"/>
              </a:rPr>
              <a:t>the introduction of smart city technologies</a:t>
            </a:r>
            <a:endParaRPr lang="ru-RU" dirty="0">
              <a:solidFill>
                <a:schemeClr val="bg1"/>
              </a:solidFill>
            </a:endParaRPr>
          </a:p>
        </p:txBody>
      </p:sp>
      <p:sp>
        <p:nvSpPr>
          <p:cNvPr id="14" name="Стрелка: вниз 13">
            <a:extLst>
              <a:ext uri="{FF2B5EF4-FFF2-40B4-BE49-F238E27FC236}">
                <a16:creationId xmlns:a16="http://schemas.microsoft.com/office/drawing/2014/main" id="{BB09DE5F-43BA-4713-A4E4-EC830C7FFFAB}"/>
              </a:ext>
            </a:extLst>
          </p:cNvPr>
          <p:cNvSpPr/>
          <p:nvPr/>
        </p:nvSpPr>
        <p:spPr>
          <a:xfrm>
            <a:off x="5450264" y="4036125"/>
            <a:ext cx="1291472" cy="45749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Овал 15">
            <a:extLst>
              <a:ext uri="{FF2B5EF4-FFF2-40B4-BE49-F238E27FC236}">
                <a16:creationId xmlns:a16="http://schemas.microsoft.com/office/drawing/2014/main" id="{9096C486-5D7F-4D27-951A-3C3BDA568BF2}"/>
              </a:ext>
            </a:extLst>
          </p:cNvPr>
          <p:cNvSpPr/>
          <p:nvPr/>
        </p:nvSpPr>
        <p:spPr>
          <a:xfrm>
            <a:off x="6932156" y="1204733"/>
            <a:ext cx="4072379" cy="1508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legalize the concept of adaptive urban planning</a:t>
            </a:r>
            <a:endParaRPr lang="ru-RU" dirty="0"/>
          </a:p>
        </p:txBody>
      </p:sp>
      <p:sp>
        <p:nvSpPr>
          <p:cNvPr id="17" name="Стрелка: вправо 16">
            <a:extLst>
              <a:ext uri="{FF2B5EF4-FFF2-40B4-BE49-F238E27FC236}">
                <a16:creationId xmlns:a16="http://schemas.microsoft.com/office/drawing/2014/main" id="{02E9C762-F6BA-4BDD-BF52-DB794BE76E38}"/>
              </a:ext>
            </a:extLst>
          </p:cNvPr>
          <p:cNvSpPr/>
          <p:nvPr/>
        </p:nvSpPr>
        <p:spPr>
          <a:xfrm>
            <a:off x="5784915" y="1679837"/>
            <a:ext cx="785567" cy="5580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Title 1">
            <a:extLst>
              <a:ext uri="{FF2B5EF4-FFF2-40B4-BE49-F238E27FC236}">
                <a16:creationId xmlns:a16="http://schemas.microsoft.com/office/drawing/2014/main" id="{CA6D46DC-ADA9-4CC7-9995-D6FCED2E74D5}"/>
              </a:ext>
            </a:extLst>
          </p:cNvPr>
          <p:cNvSpPr>
            <a:spLocks noGrp="1"/>
          </p:cNvSpPr>
          <p:nvPr>
            <p:ph type="title"/>
          </p:nvPr>
        </p:nvSpPr>
        <p:spPr>
          <a:xfrm>
            <a:off x="1169720" y="323560"/>
            <a:ext cx="10693729" cy="632402"/>
          </a:xfrm>
        </p:spPr>
        <p:txBody>
          <a:bodyPr/>
          <a:lstStyle/>
          <a:p>
            <a:r>
              <a:rPr lang="en-US" dirty="0"/>
              <a:t>Conclusions </a:t>
            </a:r>
          </a:p>
        </p:txBody>
      </p:sp>
    </p:spTree>
    <p:extLst>
      <p:ext uri="{BB962C8B-B14F-4D97-AF65-F5344CB8AC3E}">
        <p14:creationId xmlns:p14="http://schemas.microsoft.com/office/powerpoint/2010/main" val="34246177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6">
            <a:extLst>
              <a:ext uri="{FF2B5EF4-FFF2-40B4-BE49-F238E27FC236}">
                <a16:creationId xmlns:a16="http://schemas.microsoft.com/office/drawing/2014/main" id="{5E24924B-D472-49C4-877B-CEA3F190768A}"/>
              </a:ext>
            </a:extLst>
          </p:cNvPr>
          <p:cNvSpPr txBox="1">
            <a:spLocks/>
          </p:cNvSpPr>
          <p:nvPr/>
        </p:nvSpPr>
        <p:spPr>
          <a:xfrm>
            <a:off x="688158" y="851848"/>
            <a:ext cx="4807670" cy="2075419"/>
          </a:xfrm>
          <a:prstGeom prst="rect">
            <a:avLst/>
          </a:prstGeom>
          <a:ln>
            <a:no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i-FI" sz="2000" dirty="0">
                <a:solidFill>
                  <a:schemeClr val="bg1"/>
                </a:solidFill>
                <a:latin typeface="Times New Roman" panose="02020603050405020304" pitchFamily="18" charset="0"/>
                <a:cs typeface="Times New Roman" panose="02020603050405020304" pitchFamily="18" charset="0"/>
              </a:rPr>
              <a:t>N. V. Bakaeva - </a:t>
            </a:r>
            <a:r>
              <a:rPr lang="en-US" sz="2000" dirty="0">
                <a:solidFill>
                  <a:schemeClr val="bg1"/>
                </a:solidFill>
                <a:latin typeface="Times New Roman" panose="02020603050405020304" pitchFamily="18" charset="0"/>
                <a:cs typeface="Times New Roman" panose="02020603050405020304" pitchFamily="18" charset="0"/>
              </a:rPr>
              <a:t>natbak@mail.ru</a:t>
            </a:r>
            <a:endParaRPr lang="ru-RU" sz="2000" dirty="0">
              <a:solidFill>
                <a:schemeClr val="bg1"/>
              </a:solidFill>
              <a:latin typeface="Times New Roman" panose="02020603050405020304" pitchFamily="18" charset="0"/>
              <a:cs typeface="Times New Roman" panose="02020603050405020304" pitchFamily="18" charset="0"/>
            </a:endParaRPr>
          </a:p>
          <a:p>
            <a:pPr marL="0" indent="0">
              <a:buNone/>
            </a:pPr>
            <a:r>
              <a:rPr lang="fi-FI" sz="2000" dirty="0">
                <a:solidFill>
                  <a:schemeClr val="bg1"/>
                </a:solidFill>
                <a:latin typeface="Times New Roman" panose="02020603050405020304" pitchFamily="18" charset="0"/>
                <a:cs typeface="Times New Roman" panose="02020603050405020304" pitchFamily="18" charset="0"/>
              </a:rPr>
              <a:t>M. O. Suvorova </a:t>
            </a:r>
          </a:p>
          <a:p>
            <a:pPr marL="0" indent="0">
              <a:buNone/>
            </a:pPr>
            <a:r>
              <a:rPr lang="fi-FI" sz="2000" dirty="0">
                <a:solidFill>
                  <a:schemeClr val="bg1"/>
                </a:solidFill>
                <a:latin typeface="Times New Roman" panose="02020603050405020304" pitchFamily="18" charset="0"/>
                <a:cs typeface="Times New Roman" panose="02020603050405020304" pitchFamily="18" charset="0"/>
              </a:rPr>
              <a:t>R. A. Sheps</a:t>
            </a:r>
          </a:p>
          <a:p>
            <a:pPr marL="0" indent="0">
              <a:buNone/>
            </a:pPr>
            <a:r>
              <a:rPr lang="fi-FI" sz="2000" dirty="0">
                <a:solidFill>
                  <a:schemeClr val="bg1"/>
                </a:solidFill>
                <a:latin typeface="Times New Roman" panose="02020603050405020304" pitchFamily="18" charset="0"/>
                <a:cs typeface="Times New Roman" panose="02020603050405020304" pitchFamily="18" charset="0"/>
              </a:rPr>
              <a:t>А. А. Kormina </a:t>
            </a:r>
          </a:p>
        </p:txBody>
      </p:sp>
      <p:sp>
        <p:nvSpPr>
          <p:cNvPr id="9" name="Content Placeholder 6">
            <a:extLst>
              <a:ext uri="{FF2B5EF4-FFF2-40B4-BE49-F238E27FC236}">
                <a16:creationId xmlns:a16="http://schemas.microsoft.com/office/drawing/2014/main" id="{FF64A8B5-3BD2-496B-B7DD-4F12F90656BD}"/>
              </a:ext>
            </a:extLst>
          </p:cNvPr>
          <p:cNvSpPr txBox="1">
            <a:spLocks/>
          </p:cNvSpPr>
          <p:nvPr/>
        </p:nvSpPr>
        <p:spPr>
          <a:xfrm>
            <a:off x="9265721" y="6299861"/>
            <a:ext cx="2926279" cy="415635"/>
          </a:xfrm>
          <a:prstGeom prst="rect">
            <a:avLst/>
          </a:prstGeom>
          <a:ln>
            <a:no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800" dirty="0">
                <a:solidFill>
                  <a:schemeClr val="bg1"/>
                </a:solidFill>
              </a:rPr>
              <a:t>Moscow, 2021</a:t>
            </a:r>
            <a:endParaRPr lang="ru-RU" sz="1800" dirty="0">
              <a:solidFill>
                <a:schemeClr val="bg1"/>
              </a:solidFill>
            </a:endParaRPr>
          </a:p>
        </p:txBody>
      </p:sp>
      <p:sp>
        <p:nvSpPr>
          <p:cNvPr id="4" name="Прямоугольник 3">
            <a:extLst>
              <a:ext uri="{FF2B5EF4-FFF2-40B4-BE49-F238E27FC236}">
                <a16:creationId xmlns:a16="http://schemas.microsoft.com/office/drawing/2014/main" id="{372B32E7-F24C-4A67-9004-B0E1A210A607}"/>
              </a:ext>
            </a:extLst>
          </p:cNvPr>
          <p:cNvSpPr/>
          <p:nvPr/>
        </p:nvSpPr>
        <p:spPr>
          <a:xfrm>
            <a:off x="248239" y="3604018"/>
            <a:ext cx="6096000" cy="2308324"/>
          </a:xfrm>
          <a:prstGeom prst="rect">
            <a:avLst/>
          </a:prstGeom>
        </p:spPr>
        <p:txBody>
          <a:bodyPr>
            <a:spAutoFit/>
          </a:bodyPr>
          <a:lstStyle/>
          <a:p>
            <a:pPr algn="just"/>
            <a:r>
              <a:rPr lang="en-US" b="1" i="1" dirty="0">
                <a:solidFill>
                  <a:schemeClr val="bg1"/>
                </a:solidFill>
                <a:latin typeface="times new roman" panose="02020603050405020304" pitchFamily="18" charset="0"/>
              </a:rPr>
              <a:t>This research was carried out under the project 620497-EPP-1-2020-1-RU-EPPJMO-MODULE “Climate change and urban planning: European experience” (CLEUX), funded with support from the European Commission. The findings and opinions reported in this paper reflect the views only of the authors, and the Commission cannot be held responsible for any use which may be made of the information contained in it.</a:t>
            </a:r>
            <a:endParaRPr lang="ru-RU" dirty="0">
              <a:solidFill>
                <a:schemeClr val="bg1"/>
              </a:solidFill>
            </a:endParaRPr>
          </a:p>
        </p:txBody>
      </p:sp>
    </p:spTree>
    <p:extLst>
      <p:ext uri="{BB962C8B-B14F-4D97-AF65-F5344CB8AC3E}">
        <p14:creationId xmlns:p14="http://schemas.microsoft.com/office/powerpoint/2010/main" val="2836421060"/>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TotalTime>
  <Words>560</Words>
  <Application>Microsoft Office PowerPoint</Application>
  <PresentationFormat>Широкоэкранный</PresentationFormat>
  <Paragraphs>45</Paragraphs>
  <Slides>9</Slides>
  <Notes>0</Notes>
  <HiddenSlides>0</HiddenSlides>
  <MMClips>0</MMClips>
  <ScaleCrop>false</ScaleCrop>
  <HeadingPairs>
    <vt:vector size="6" baseType="variant">
      <vt:variant>
        <vt:lpstr>Использованные шрифты</vt:lpstr>
      </vt:variant>
      <vt:variant>
        <vt:i4>8</vt:i4>
      </vt:variant>
      <vt:variant>
        <vt:lpstr>Тема</vt:lpstr>
      </vt:variant>
      <vt:variant>
        <vt:i4>3</vt:i4>
      </vt:variant>
      <vt:variant>
        <vt:lpstr>Заголовки слайдов</vt:lpstr>
      </vt:variant>
      <vt:variant>
        <vt:i4>9</vt:i4>
      </vt:variant>
    </vt:vector>
  </HeadingPairs>
  <TitlesOfParts>
    <vt:vector size="20" baseType="lpstr">
      <vt:lpstr>Calibri Light</vt:lpstr>
      <vt:lpstr>Helvetica Light</vt:lpstr>
      <vt:lpstr>Helvetica</vt:lpstr>
      <vt:lpstr>Arial</vt:lpstr>
      <vt:lpstr>times new roman</vt:lpstr>
      <vt:lpstr>times new roman</vt:lpstr>
      <vt:lpstr>Calibri</vt:lpstr>
      <vt:lpstr>TT Norms Bold</vt:lpstr>
      <vt:lpstr>Custom Design</vt:lpstr>
      <vt:lpstr>1_Custom Design</vt:lpstr>
      <vt:lpstr>Office Theme</vt:lpstr>
      <vt:lpstr>Adaptation techniques of a city planning due to climate change</vt:lpstr>
      <vt:lpstr>Презентация PowerPoint</vt:lpstr>
      <vt:lpstr>The concept of adaptive urban planning</vt:lpstr>
      <vt:lpstr>Climate-adaptive urban design </vt:lpstr>
      <vt:lpstr>Vegetation as an element of urban design</vt:lpstr>
      <vt:lpstr>Artificial shading devices</vt:lpstr>
      <vt:lpstr>Презентация PowerPoint</vt:lpstr>
      <vt:lpstr>Conclusions </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Pavel Vorobiev</dc:creator>
  <cp:lastModifiedBy>Roman Sheps</cp:lastModifiedBy>
  <cp:revision>21</cp:revision>
  <dcterms:created xsi:type="dcterms:W3CDTF">2020-08-05T10:59:44Z</dcterms:created>
  <dcterms:modified xsi:type="dcterms:W3CDTF">2021-04-09T11:49:30Z</dcterms:modified>
</cp:coreProperties>
</file>